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87" r:id="rId5"/>
    <p:sldId id="260" r:id="rId6"/>
    <p:sldId id="261" r:id="rId7"/>
    <p:sldId id="295" r:id="rId8"/>
    <p:sldId id="274" r:id="rId9"/>
    <p:sldId id="275" r:id="rId10"/>
    <p:sldId id="272" r:id="rId11"/>
    <p:sldId id="273" r:id="rId12"/>
    <p:sldId id="268" r:id="rId13"/>
    <p:sldId id="269" r:id="rId14"/>
    <p:sldId id="270" r:id="rId15"/>
    <p:sldId id="262" r:id="rId16"/>
    <p:sldId id="290" r:id="rId17"/>
    <p:sldId id="278" r:id="rId18"/>
    <p:sldId id="296" r:id="rId19"/>
    <p:sldId id="292" r:id="rId20"/>
    <p:sldId id="289" r:id="rId21"/>
    <p:sldId id="288" r:id="rId22"/>
    <p:sldId id="293" r:id="rId23"/>
    <p:sldId id="294" r:id="rId24"/>
    <p:sldId id="267" r:id="rId25"/>
    <p:sldId id="282" r:id="rId26"/>
    <p:sldId id="281" r:id="rId27"/>
    <p:sldId id="283" r:id="rId28"/>
    <p:sldId id="284" r:id="rId29"/>
    <p:sldId id="286" r:id="rId30"/>
    <p:sldId id="279" r:id="rId31"/>
    <p:sldId id="285" r:id="rId32"/>
    <p:sldId id="280" r:id="rId33"/>
    <p:sldId id="299" r:id="rId34"/>
    <p:sldId id="276" r:id="rId35"/>
    <p:sldId id="297" r:id="rId36"/>
    <p:sldId id="277" r:id="rId37"/>
    <p:sldId id="298" r:id="rId38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9D6"/>
    <a:srgbClr val="EA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DB31D-880F-4EA2-A8B1-910A61C5DD0B}" v="9" dt="2023-04-20T15:26:29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5" d="100"/>
          <a:sy n="115" d="100"/>
        </p:scale>
        <p:origin x="44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th golla" userId="02e426f13baff17c" providerId="LiveId" clId="{DE9DB31D-880F-4EA2-A8B1-910A61C5DD0B}"/>
    <pc:docChg chg="custSel addSld delSld modSld">
      <pc:chgData name="Sumanth golla" userId="02e426f13baff17c" providerId="LiveId" clId="{DE9DB31D-880F-4EA2-A8B1-910A61C5DD0B}" dt="2023-04-20T15:26:42.623" v="493" actId="478"/>
      <pc:docMkLst>
        <pc:docMk/>
      </pc:docMkLst>
      <pc:sldChg chg="modSp mod">
        <pc:chgData name="Sumanth golla" userId="02e426f13baff17c" providerId="LiveId" clId="{DE9DB31D-880F-4EA2-A8B1-910A61C5DD0B}" dt="2023-04-20T15:16:42.198" v="267" actId="14100"/>
        <pc:sldMkLst>
          <pc:docMk/>
          <pc:sldMk cId="0" sldId="258"/>
        </pc:sldMkLst>
        <pc:spChg chg="mod">
          <ac:chgData name="Sumanth golla" userId="02e426f13baff17c" providerId="LiveId" clId="{DE9DB31D-880F-4EA2-A8B1-910A61C5DD0B}" dt="2023-04-20T15:16:42.198" v="267" actId="14100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Sumanth golla" userId="02e426f13baff17c" providerId="LiveId" clId="{DE9DB31D-880F-4EA2-A8B1-910A61C5DD0B}" dt="2023-04-20T15:16:31.558" v="265" actId="20577"/>
          <ac:spMkLst>
            <pc:docMk/>
            <pc:sldMk cId="0" sldId="258"/>
            <ac:spMk id="149" creationId="{00000000-0000-0000-0000-000000000000}"/>
          </ac:spMkLst>
        </pc:spChg>
      </pc:sldChg>
      <pc:sldChg chg="addSp delSp modSp mod">
        <pc:chgData name="Sumanth golla" userId="02e426f13baff17c" providerId="LiveId" clId="{DE9DB31D-880F-4EA2-A8B1-910A61C5DD0B}" dt="2023-04-20T15:23:13.080" v="363" actId="20577"/>
        <pc:sldMkLst>
          <pc:docMk/>
          <pc:sldMk cId="3559749877" sldId="267"/>
        </pc:sldMkLst>
        <pc:spChg chg="add del mod">
          <ac:chgData name="Sumanth golla" userId="02e426f13baff17c" providerId="LiveId" clId="{DE9DB31D-880F-4EA2-A8B1-910A61C5DD0B}" dt="2023-04-20T15:20:25.914" v="292" actId="478"/>
          <ac:spMkLst>
            <pc:docMk/>
            <pc:sldMk cId="3559749877" sldId="267"/>
            <ac:spMk id="5" creationId="{A199D128-494A-0A9C-BC09-B45180EEC954}"/>
          </ac:spMkLst>
        </pc:spChg>
        <pc:spChg chg="del mod">
          <ac:chgData name="Sumanth golla" userId="02e426f13baff17c" providerId="LiveId" clId="{DE9DB31D-880F-4EA2-A8B1-910A61C5DD0B}" dt="2023-04-20T15:20:21.311" v="290" actId="478"/>
          <ac:spMkLst>
            <pc:docMk/>
            <pc:sldMk cId="3559749877" sldId="267"/>
            <ac:spMk id="6" creationId="{E921929B-0279-6B20-7F7F-CF7B1F3FB87A}"/>
          </ac:spMkLst>
        </pc:spChg>
        <pc:spChg chg="add mod">
          <ac:chgData name="Sumanth golla" userId="02e426f13baff17c" providerId="LiveId" clId="{DE9DB31D-880F-4EA2-A8B1-910A61C5DD0B}" dt="2023-04-20T15:23:13.080" v="363" actId="20577"/>
          <ac:spMkLst>
            <pc:docMk/>
            <pc:sldMk cId="3559749877" sldId="267"/>
            <ac:spMk id="7" creationId="{98F39D70-907F-87CA-E6F3-7423AB8C495D}"/>
          </ac:spMkLst>
        </pc:spChg>
        <pc:spChg chg="add mod">
          <ac:chgData name="Sumanth golla" userId="02e426f13baff17c" providerId="LiveId" clId="{DE9DB31D-880F-4EA2-A8B1-910A61C5DD0B}" dt="2023-04-20T15:23:01.691" v="348"/>
          <ac:spMkLst>
            <pc:docMk/>
            <pc:sldMk cId="3559749877" sldId="267"/>
            <ac:spMk id="8" creationId="{F85770C1-F94F-8E57-F3DD-8E24B1CAFC6F}"/>
          </ac:spMkLst>
        </pc:spChg>
        <pc:picChg chg="add mod">
          <ac:chgData name="Sumanth golla" userId="02e426f13baff17c" providerId="LiveId" clId="{DE9DB31D-880F-4EA2-A8B1-910A61C5DD0B}" dt="2023-04-20T15:22:50.496" v="347" actId="1076"/>
          <ac:picMkLst>
            <pc:docMk/>
            <pc:sldMk cId="3559749877" sldId="267"/>
            <ac:picMk id="3" creationId="{17D56A0D-4C5C-F235-D1A2-084A183A55E7}"/>
          </ac:picMkLst>
        </pc:picChg>
        <pc:picChg chg="del">
          <ac:chgData name="Sumanth golla" userId="02e426f13baff17c" providerId="LiveId" clId="{DE9DB31D-880F-4EA2-A8B1-910A61C5DD0B}" dt="2023-04-20T15:18:57.420" v="271" actId="478"/>
          <ac:picMkLst>
            <pc:docMk/>
            <pc:sldMk cId="3559749877" sldId="267"/>
            <ac:picMk id="8194" creationId="{20A27158-B0F9-7639-0095-519073555AB7}"/>
          </ac:picMkLst>
        </pc:picChg>
      </pc:sldChg>
      <pc:sldChg chg="modSp mod">
        <pc:chgData name="Sumanth golla" userId="02e426f13baff17c" providerId="LiveId" clId="{DE9DB31D-880F-4EA2-A8B1-910A61C5DD0B}" dt="2023-04-20T15:11:01.164" v="94" actId="313"/>
        <pc:sldMkLst>
          <pc:docMk/>
          <pc:sldMk cId="321503454" sldId="272"/>
        </pc:sldMkLst>
        <pc:spChg chg="mod">
          <ac:chgData name="Sumanth golla" userId="02e426f13baff17c" providerId="LiveId" clId="{DE9DB31D-880F-4EA2-A8B1-910A61C5DD0B}" dt="2023-04-20T15:11:01.164" v="94" actId="313"/>
          <ac:spMkLst>
            <pc:docMk/>
            <pc:sldMk cId="321503454" sldId="272"/>
            <ac:spMk id="3" creationId="{3DE82067-6BEE-F338-EF30-1ACB3E145011}"/>
          </ac:spMkLst>
        </pc:spChg>
        <pc:spChg chg="mod">
          <ac:chgData name="Sumanth golla" userId="02e426f13baff17c" providerId="LiveId" clId="{DE9DB31D-880F-4EA2-A8B1-910A61C5DD0B}" dt="2023-04-20T15:10:04.575" v="21" actId="20577"/>
          <ac:spMkLst>
            <pc:docMk/>
            <pc:sldMk cId="321503454" sldId="272"/>
            <ac:spMk id="161" creationId="{00000000-0000-0000-0000-000000000000}"/>
          </ac:spMkLst>
        </pc:spChg>
      </pc:sldChg>
      <pc:sldChg chg="modSp mod">
        <pc:chgData name="Sumanth golla" userId="02e426f13baff17c" providerId="LiveId" clId="{DE9DB31D-880F-4EA2-A8B1-910A61C5DD0B}" dt="2023-04-20T15:12:34.458" v="99" actId="20577"/>
        <pc:sldMkLst>
          <pc:docMk/>
          <pc:sldMk cId="1915271168" sldId="273"/>
        </pc:sldMkLst>
        <pc:spChg chg="mod">
          <ac:chgData name="Sumanth golla" userId="02e426f13baff17c" providerId="LiveId" clId="{DE9DB31D-880F-4EA2-A8B1-910A61C5DD0B}" dt="2023-04-20T15:12:34.458" v="99" actId="20577"/>
          <ac:spMkLst>
            <pc:docMk/>
            <pc:sldMk cId="1915271168" sldId="273"/>
            <ac:spMk id="3" creationId="{3DE82067-6BEE-F338-EF30-1ACB3E145011}"/>
          </ac:spMkLst>
        </pc:spChg>
      </pc:sldChg>
      <pc:sldChg chg="add">
        <pc:chgData name="Sumanth golla" userId="02e426f13baff17c" providerId="LiveId" clId="{DE9DB31D-880F-4EA2-A8B1-910A61C5DD0B}" dt="2023-04-20T15:18:52.245" v="270" actId="2890"/>
        <pc:sldMkLst>
          <pc:docMk/>
          <pc:sldMk cId="2657823604" sldId="278"/>
        </pc:sldMkLst>
      </pc:sldChg>
      <pc:sldChg chg="new del">
        <pc:chgData name="Sumanth golla" userId="02e426f13baff17c" providerId="LiveId" clId="{DE9DB31D-880F-4EA2-A8B1-910A61C5DD0B}" dt="2023-04-20T15:18:25.109" v="269" actId="47"/>
        <pc:sldMkLst>
          <pc:docMk/>
          <pc:sldMk cId="3643041093" sldId="278"/>
        </pc:sldMkLst>
      </pc:sldChg>
      <pc:sldChg chg="add">
        <pc:chgData name="Sumanth golla" userId="02e426f13baff17c" providerId="LiveId" clId="{DE9DB31D-880F-4EA2-A8B1-910A61C5DD0B}" dt="2023-04-20T15:19:00.269" v="272" actId="2890"/>
        <pc:sldMkLst>
          <pc:docMk/>
          <pc:sldMk cId="1596012633" sldId="279"/>
        </pc:sldMkLst>
      </pc:sldChg>
      <pc:sldChg chg="add">
        <pc:chgData name="Sumanth golla" userId="02e426f13baff17c" providerId="LiveId" clId="{DE9DB31D-880F-4EA2-A8B1-910A61C5DD0B}" dt="2023-04-20T15:19:02.405" v="273" actId="2890"/>
        <pc:sldMkLst>
          <pc:docMk/>
          <pc:sldMk cId="3255257561" sldId="280"/>
        </pc:sldMkLst>
      </pc:sldChg>
      <pc:sldChg chg="addSp delSp modSp add mod">
        <pc:chgData name="Sumanth golla" userId="02e426f13baff17c" providerId="LiveId" clId="{DE9DB31D-880F-4EA2-A8B1-910A61C5DD0B}" dt="2023-04-20T15:24:41.384" v="431" actId="1076"/>
        <pc:sldMkLst>
          <pc:docMk/>
          <pc:sldMk cId="250610134" sldId="281"/>
        </pc:sldMkLst>
        <pc:spChg chg="add mod">
          <ac:chgData name="Sumanth golla" userId="02e426f13baff17c" providerId="LiveId" clId="{DE9DB31D-880F-4EA2-A8B1-910A61C5DD0B}" dt="2023-04-20T15:24:41.384" v="431" actId="1076"/>
          <ac:spMkLst>
            <pc:docMk/>
            <pc:sldMk cId="250610134" sldId="281"/>
            <ac:spMk id="5" creationId="{DC02F233-1508-4B7E-4E7D-CE9E07FD5E25}"/>
          </ac:spMkLst>
        </pc:spChg>
        <pc:picChg chg="del">
          <ac:chgData name="Sumanth golla" userId="02e426f13baff17c" providerId="LiveId" clId="{DE9DB31D-880F-4EA2-A8B1-910A61C5DD0B}" dt="2023-04-20T15:23:36.387" v="375" actId="478"/>
          <ac:picMkLst>
            <pc:docMk/>
            <pc:sldMk cId="250610134" sldId="281"/>
            <ac:picMk id="3" creationId="{17D56A0D-4C5C-F235-D1A2-084A183A55E7}"/>
          </ac:picMkLst>
        </pc:picChg>
        <pc:picChg chg="add mod">
          <ac:chgData name="Sumanth golla" userId="02e426f13baff17c" providerId="LiveId" clId="{DE9DB31D-880F-4EA2-A8B1-910A61C5DD0B}" dt="2023-04-20T15:24:11.793" v="381" actId="1076"/>
          <ac:picMkLst>
            <pc:docMk/>
            <pc:sldMk cId="250610134" sldId="281"/>
            <ac:picMk id="4" creationId="{0E7E3B23-CFAF-55F9-FF89-7CA094876F8D}"/>
          </ac:picMkLst>
        </pc:picChg>
      </pc:sldChg>
      <pc:sldChg chg="addSp delSp modSp add mod">
        <pc:chgData name="Sumanth golla" userId="02e426f13baff17c" providerId="LiveId" clId="{DE9DB31D-880F-4EA2-A8B1-910A61C5DD0B}" dt="2023-04-20T15:23:19.566" v="374" actId="20577"/>
        <pc:sldMkLst>
          <pc:docMk/>
          <pc:sldMk cId="2727705578" sldId="282"/>
        </pc:sldMkLst>
        <pc:spChg chg="add mod">
          <ac:chgData name="Sumanth golla" userId="02e426f13baff17c" providerId="LiveId" clId="{DE9DB31D-880F-4EA2-A8B1-910A61C5DD0B}" dt="2023-04-20T15:22:45.742" v="346" actId="122"/>
          <ac:spMkLst>
            <pc:docMk/>
            <pc:sldMk cId="2727705578" sldId="282"/>
            <ac:spMk id="6" creationId="{37A927CB-9A4F-E612-BC96-CA5D96E5D6FF}"/>
          </ac:spMkLst>
        </pc:spChg>
        <pc:spChg chg="mod">
          <ac:chgData name="Sumanth golla" userId="02e426f13baff17c" providerId="LiveId" clId="{DE9DB31D-880F-4EA2-A8B1-910A61C5DD0B}" dt="2023-04-20T15:23:19.566" v="374" actId="20577"/>
          <ac:spMkLst>
            <pc:docMk/>
            <pc:sldMk cId="2727705578" sldId="282"/>
            <ac:spMk id="7" creationId="{98F39D70-907F-87CA-E6F3-7423AB8C495D}"/>
          </ac:spMkLst>
        </pc:spChg>
        <pc:picChg chg="del">
          <ac:chgData name="Sumanth golla" userId="02e426f13baff17c" providerId="LiveId" clId="{DE9DB31D-880F-4EA2-A8B1-910A61C5DD0B}" dt="2023-04-20T15:20:48.864" v="294" actId="478"/>
          <ac:picMkLst>
            <pc:docMk/>
            <pc:sldMk cId="2727705578" sldId="282"/>
            <ac:picMk id="3" creationId="{17D56A0D-4C5C-F235-D1A2-084A183A55E7}"/>
          </ac:picMkLst>
        </pc:picChg>
        <pc:picChg chg="add mod">
          <ac:chgData name="Sumanth golla" userId="02e426f13baff17c" providerId="LiveId" clId="{DE9DB31D-880F-4EA2-A8B1-910A61C5DD0B}" dt="2023-04-20T15:21:39.689" v="300" actId="1076"/>
          <ac:picMkLst>
            <pc:docMk/>
            <pc:sldMk cId="2727705578" sldId="282"/>
            <ac:picMk id="4" creationId="{6CB1F887-B281-D9D1-FAD9-F6D7722DE3F6}"/>
          </ac:picMkLst>
        </pc:picChg>
      </pc:sldChg>
      <pc:sldChg chg="addSp delSp modSp add mod">
        <pc:chgData name="Sumanth golla" userId="02e426f13baff17c" providerId="LiveId" clId="{DE9DB31D-880F-4EA2-A8B1-910A61C5DD0B}" dt="2023-04-20T15:25:30.390" v="440" actId="1076"/>
        <pc:sldMkLst>
          <pc:docMk/>
          <pc:sldMk cId="3055350306" sldId="283"/>
        </pc:sldMkLst>
        <pc:picChg chg="add mod">
          <ac:chgData name="Sumanth golla" userId="02e426f13baff17c" providerId="LiveId" clId="{DE9DB31D-880F-4EA2-A8B1-910A61C5DD0B}" dt="2023-04-20T15:25:30.390" v="440" actId="1076"/>
          <ac:picMkLst>
            <pc:docMk/>
            <pc:sldMk cId="3055350306" sldId="283"/>
            <ac:picMk id="3" creationId="{7902FA80-7D2C-5100-0AA3-44B9149A62A9}"/>
          </ac:picMkLst>
        </pc:picChg>
        <pc:picChg chg="del">
          <ac:chgData name="Sumanth golla" userId="02e426f13baff17c" providerId="LiveId" clId="{DE9DB31D-880F-4EA2-A8B1-910A61C5DD0B}" dt="2023-04-20T15:24:59.415" v="433" actId="478"/>
          <ac:picMkLst>
            <pc:docMk/>
            <pc:sldMk cId="3055350306" sldId="283"/>
            <ac:picMk id="4" creationId="{0E7E3B23-CFAF-55F9-FF89-7CA094876F8D}"/>
          </ac:picMkLst>
        </pc:picChg>
      </pc:sldChg>
      <pc:sldChg chg="addSp delSp modSp add mod">
        <pc:chgData name="Sumanth golla" userId="02e426f13baff17c" providerId="LiveId" clId="{DE9DB31D-880F-4EA2-A8B1-910A61C5DD0B}" dt="2023-04-20T15:26:42.623" v="493" actId="478"/>
        <pc:sldMkLst>
          <pc:docMk/>
          <pc:sldMk cId="50670443" sldId="284"/>
        </pc:sldMkLst>
        <pc:spChg chg="del">
          <ac:chgData name="Sumanth golla" userId="02e426f13baff17c" providerId="LiveId" clId="{DE9DB31D-880F-4EA2-A8B1-910A61C5DD0B}" dt="2023-04-20T15:26:28.935" v="488" actId="478"/>
          <ac:spMkLst>
            <pc:docMk/>
            <pc:sldMk cId="50670443" sldId="284"/>
            <ac:spMk id="5" creationId="{DC02F233-1508-4B7E-4E7D-CE9E07FD5E25}"/>
          </ac:spMkLst>
        </pc:spChg>
        <pc:spChg chg="mod">
          <ac:chgData name="Sumanth golla" userId="02e426f13baff17c" providerId="LiveId" clId="{DE9DB31D-880F-4EA2-A8B1-910A61C5DD0B}" dt="2023-04-20T15:26:11.782" v="486" actId="20577"/>
          <ac:spMkLst>
            <pc:docMk/>
            <pc:sldMk cId="50670443" sldId="284"/>
            <ac:spMk id="6" creationId="{E921929B-0279-6B20-7F7F-CF7B1F3FB87A}"/>
          </ac:spMkLst>
        </pc:spChg>
        <pc:picChg chg="del">
          <ac:chgData name="Sumanth golla" userId="02e426f13baff17c" providerId="LiveId" clId="{DE9DB31D-880F-4EA2-A8B1-910A61C5DD0B}" dt="2023-04-20T15:26:19.518" v="487" actId="478"/>
          <ac:picMkLst>
            <pc:docMk/>
            <pc:sldMk cId="50670443" sldId="284"/>
            <ac:picMk id="3" creationId="{7902FA80-7D2C-5100-0AA3-44B9149A62A9}"/>
          </ac:picMkLst>
        </pc:picChg>
        <pc:picChg chg="add del mod">
          <ac:chgData name="Sumanth golla" userId="02e426f13baff17c" providerId="LiveId" clId="{DE9DB31D-880F-4EA2-A8B1-910A61C5DD0B}" dt="2023-04-20T15:26:42.623" v="493" actId="478"/>
          <ac:picMkLst>
            <pc:docMk/>
            <pc:sldMk cId="50670443" sldId="284"/>
            <ac:picMk id="4" creationId="{C8E4D53A-FE7B-0276-1475-5C2CA22D8A6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CONN\Spring%2023\Data%20Mining%20&amp;%20Business%20Intelligence\Final%20Project\data%20mining\label%20and%20other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[label and other graph.xlsx]Sheet1!PivotTable3</c:name>
    <c:fmtId val="1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Average of subjectivity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Sheet1!$B$4:$B$6</c:f>
              <c:numCache>
                <c:formatCode>0.00</c:formatCode>
                <c:ptCount val="2"/>
                <c:pt idx="0">
                  <c:v>0.36307452600891221</c:v>
                </c:pt>
                <c:pt idx="1">
                  <c:v>0.36003850115295177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85-4F63-9F49-D9A1E10F5674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Average of polarity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Sheet1!$C$4:$C$6</c:f>
              <c:numCache>
                <c:formatCode>0.00</c:formatCode>
                <c:ptCount val="2"/>
                <c:pt idx="0">
                  <c:v>2.2775627794512719E-2</c:v>
                </c:pt>
                <c:pt idx="1">
                  <c:v>2.2677628441239443E-2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85-4F63-9F49-D9A1E10F5674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Average of pos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Sheet1!$D$4:$D$6</c:f>
              <c:numCache>
                <c:formatCode>0.00</c:formatCode>
                <c:ptCount val="2"/>
                <c:pt idx="0">
                  <c:v>6.6216721672167189E-2</c:v>
                </c:pt>
                <c:pt idx="1">
                  <c:v>6.5219444444444302E-2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85-4F63-9F49-D9A1E10F5674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Average of neg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Sheet1!$E$4:$E$6</c:f>
              <c:numCache>
                <c:formatCode>0.00</c:formatCode>
                <c:ptCount val="2"/>
                <c:pt idx="0">
                  <c:v>0.16179647964796473</c:v>
                </c:pt>
                <c:pt idx="1">
                  <c:v>0.16275092592592602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85-4F63-9F49-D9A1E10F5674}"/>
            </c:ext>
          </c:extLst>
        </c:ser>
        <c:ser>
          <c:idx val="4"/>
          <c:order val="4"/>
          <c:tx>
            <c:strRef>
              <c:f>Sheet1!$F$3</c:f>
              <c:strCache>
                <c:ptCount val="1"/>
                <c:pt idx="0">
                  <c:v>Average of neu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Sheet1!$F$4:$F$6</c:f>
              <c:numCache>
                <c:formatCode>0.00</c:formatCode>
                <c:ptCount val="2"/>
                <c:pt idx="0">
                  <c:v>0.77199009900990079</c:v>
                </c:pt>
                <c:pt idx="1">
                  <c:v>0.7720416666666654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85-4F63-9F49-D9A1E10F56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69950255"/>
        <c:axId val="1669950735"/>
      </c:barChart>
      <c:catAx>
        <c:axId val="1669950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950735"/>
        <c:crosses val="autoZero"/>
        <c:auto val="1"/>
        <c:lblAlgn val="ctr"/>
        <c:lblOffset val="100"/>
        <c:noMultiLvlLbl val="0"/>
      </c:catAx>
      <c:valAx>
        <c:axId val="1669950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9950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16710-44A7-4129-A977-9C4DE82B358D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C261B1F-44C1-4D0F-A15B-F13577427FF9}">
      <dgm:prSet phldrT="[Text]" custT="1"/>
      <dgm:spPr/>
      <dgm:t>
        <a:bodyPr/>
        <a:lstStyle/>
        <a:p>
          <a:r>
            <a:rPr lang="en-US" sz="1400" dirty="0"/>
            <a:t>Data Preprocessing</a:t>
          </a:r>
        </a:p>
      </dgm:t>
    </dgm:pt>
    <dgm:pt modelId="{812F4B4F-4EFE-43F0-9EE0-410DB3E2F072}" type="parTrans" cxnId="{378B5592-71D9-4F1D-8735-34DFBDDFA3B3}">
      <dgm:prSet/>
      <dgm:spPr/>
      <dgm:t>
        <a:bodyPr/>
        <a:lstStyle/>
        <a:p>
          <a:endParaRPr lang="en-US" sz="1800"/>
        </a:p>
      </dgm:t>
    </dgm:pt>
    <dgm:pt modelId="{F160CDB4-E8AD-45D6-8BB0-4AAC4DA0EB51}" type="sibTrans" cxnId="{378B5592-71D9-4F1D-8735-34DFBDDFA3B3}">
      <dgm:prSet/>
      <dgm:spPr/>
      <dgm:t>
        <a:bodyPr/>
        <a:lstStyle/>
        <a:p>
          <a:endParaRPr lang="en-US" sz="1800"/>
        </a:p>
      </dgm:t>
    </dgm:pt>
    <dgm:pt modelId="{6C8B1881-8C48-402A-9005-78DFC3E133F6}">
      <dgm:prSet phldrT="[Text]" custT="1"/>
      <dgm:spPr/>
      <dgm:t>
        <a:bodyPr/>
        <a:lstStyle/>
        <a:p>
          <a:r>
            <a:rPr lang="en-US" sz="1400" dirty="0"/>
            <a:t>Data Exploration</a:t>
          </a:r>
        </a:p>
      </dgm:t>
    </dgm:pt>
    <dgm:pt modelId="{AD5BF6B0-E97D-4AE4-8C0F-4AF4BC6CFCAC}" type="parTrans" cxnId="{38B546AE-23D5-4738-BF43-C7A9DBA577A7}">
      <dgm:prSet/>
      <dgm:spPr/>
      <dgm:t>
        <a:bodyPr/>
        <a:lstStyle/>
        <a:p>
          <a:endParaRPr lang="en-US" sz="1800"/>
        </a:p>
      </dgm:t>
    </dgm:pt>
    <dgm:pt modelId="{1F7A6D82-1E65-42F7-B5EA-6E3A2571D370}" type="sibTrans" cxnId="{38B546AE-23D5-4738-BF43-C7A9DBA577A7}">
      <dgm:prSet/>
      <dgm:spPr/>
      <dgm:t>
        <a:bodyPr/>
        <a:lstStyle/>
        <a:p>
          <a:endParaRPr lang="en-US" sz="1800"/>
        </a:p>
      </dgm:t>
    </dgm:pt>
    <dgm:pt modelId="{EDC5F171-7665-45E8-82BE-926D7653A289}">
      <dgm:prSet phldrT="[Text]" custT="1"/>
      <dgm:spPr/>
      <dgm:t>
        <a:bodyPr/>
        <a:lstStyle/>
        <a:p>
          <a:r>
            <a:rPr lang="en-US" sz="1400" dirty="0"/>
            <a:t>Predictive Models</a:t>
          </a:r>
        </a:p>
      </dgm:t>
    </dgm:pt>
    <dgm:pt modelId="{5F13EEAF-9AB0-4AD7-A5AE-FCB2263467D1}" type="parTrans" cxnId="{0E87C7B9-7B09-4F8E-9444-2D8BFC8A0967}">
      <dgm:prSet/>
      <dgm:spPr/>
      <dgm:t>
        <a:bodyPr/>
        <a:lstStyle/>
        <a:p>
          <a:endParaRPr lang="en-US" sz="1800"/>
        </a:p>
      </dgm:t>
    </dgm:pt>
    <dgm:pt modelId="{FD624147-2E4C-44AA-A9C5-ACF9B29EDC23}" type="sibTrans" cxnId="{0E87C7B9-7B09-4F8E-9444-2D8BFC8A0967}">
      <dgm:prSet/>
      <dgm:spPr/>
      <dgm:t>
        <a:bodyPr/>
        <a:lstStyle/>
        <a:p>
          <a:endParaRPr lang="en-US" sz="1800"/>
        </a:p>
      </dgm:t>
    </dgm:pt>
    <dgm:pt modelId="{53AE3C0B-E6F5-4A36-83F0-292F4B018043}">
      <dgm:prSet phldrT="[Text]" custT="1"/>
      <dgm:spPr/>
      <dgm:t>
        <a:bodyPr/>
        <a:lstStyle/>
        <a:p>
          <a:r>
            <a:rPr lang="en-US" sz="1400" dirty="0"/>
            <a:t>Findings and Insights</a:t>
          </a:r>
        </a:p>
      </dgm:t>
    </dgm:pt>
    <dgm:pt modelId="{68994FA3-61C3-43A7-AFBF-4A03378BD51F}" type="parTrans" cxnId="{CAFD8971-E51C-4389-91E9-0BA60BAE9FA9}">
      <dgm:prSet/>
      <dgm:spPr/>
      <dgm:t>
        <a:bodyPr/>
        <a:lstStyle/>
        <a:p>
          <a:endParaRPr lang="en-US" sz="1800"/>
        </a:p>
      </dgm:t>
    </dgm:pt>
    <dgm:pt modelId="{4E15A478-1C62-4226-8965-663B604627B6}" type="sibTrans" cxnId="{CAFD8971-E51C-4389-91E9-0BA60BAE9FA9}">
      <dgm:prSet/>
      <dgm:spPr/>
      <dgm:t>
        <a:bodyPr/>
        <a:lstStyle/>
        <a:p>
          <a:endParaRPr lang="en-US" sz="1800"/>
        </a:p>
      </dgm:t>
    </dgm:pt>
    <dgm:pt modelId="{FDB676CA-45C2-4A0F-A0A4-2258CBCE0679}">
      <dgm:prSet phldrT="[Text]" custT="1"/>
      <dgm:spPr/>
      <dgm:t>
        <a:bodyPr/>
        <a:lstStyle/>
        <a:p>
          <a:r>
            <a:rPr lang="en-US" sz="1400" dirty="0"/>
            <a:t>Model Evaluation and Selection</a:t>
          </a:r>
        </a:p>
      </dgm:t>
    </dgm:pt>
    <dgm:pt modelId="{0843BCF9-CC80-4ABE-AFF0-B199AF489D55}" type="parTrans" cxnId="{30E89B99-E950-4CA7-B024-42EE03FC6A83}">
      <dgm:prSet/>
      <dgm:spPr/>
      <dgm:t>
        <a:bodyPr/>
        <a:lstStyle/>
        <a:p>
          <a:endParaRPr lang="en-US" sz="1800"/>
        </a:p>
      </dgm:t>
    </dgm:pt>
    <dgm:pt modelId="{F5180360-4C82-4C77-841E-5B3BF97DACB4}" type="sibTrans" cxnId="{30E89B99-E950-4CA7-B024-42EE03FC6A83}">
      <dgm:prSet/>
      <dgm:spPr/>
      <dgm:t>
        <a:bodyPr/>
        <a:lstStyle/>
        <a:p>
          <a:endParaRPr lang="en-US" sz="1800"/>
        </a:p>
      </dgm:t>
    </dgm:pt>
    <dgm:pt modelId="{00AD6660-3A3E-44CC-9463-4809068EEA9B}" type="pres">
      <dgm:prSet presAssocID="{88116710-44A7-4129-A977-9C4DE82B35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997922A-187D-4433-BFED-B2CEF6367472}" type="pres">
      <dgm:prSet presAssocID="{53AE3C0B-E6F5-4A36-83F0-292F4B018043}" presName="Accent5" presStyleCnt="0"/>
      <dgm:spPr/>
    </dgm:pt>
    <dgm:pt modelId="{4FE17019-BD8A-46D8-BD96-7F77C98359C8}" type="pres">
      <dgm:prSet presAssocID="{53AE3C0B-E6F5-4A36-83F0-292F4B018043}" presName="Accent" presStyleLbl="node1" presStyleIdx="0" presStyleCnt="5"/>
      <dgm:spPr/>
    </dgm:pt>
    <dgm:pt modelId="{5C28BF21-5045-45FF-85CD-6202C36426DE}" type="pres">
      <dgm:prSet presAssocID="{53AE3C0B-E6F5-4A36-83F0-292F4B018043}" presName="ParentBackground5" presStyleCnt="0"/>
      <dgm:spPr/>
    </dgm:pt>
    <dgm:pt modelId="{452CF932-C260-457A-AEE5-A39BA1447BCA}" type="pres">
      <dgm:prSet presAssocID="{53AE3C0B-E6F5-4A36-83F0-292F4B018043}" presName="ParentBackground" presStyleLbl="fgAcc1" presStyleIdx="0" presStyleCnt="5"/>
      <dgm:spPr/>
    </dgm:pt>
    <dgm:pt modelId="{89029850-784F-4492-86AE-0B399AD16898}" type="pres">
      <dgm:prSet presAssocID="{53AE3C0B-E6F5-4A36-83F0-292F4B018043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9B3ED65-B3F8-40D6-85F2-1F795D6888D3}" type="pres">
      <dgm:prSet presAssocID="{FDB676CA-45C2-4A0F-A0A4-2258CBCE0679}" presName="Accent4" presStyleCnt="0"/>
      <dgm:spPr/>
    </dgm:pt>
    <dgm:pt modelId="{879077AC-43E6-4EC0-B677-6F2E555C4F34}" type="pres">
      <dgm:prSet presAssocID="{FDB676CA-45C2-4A0F-A0A4-2258CBCE0679}" presName="Accent" presStyleLbl="node1" presStyleIdx="1" presStyleCnt="5"/>
      <dgm:spPr/>
    </dgm:pt>
    <dgm:pt modelId="{5378D7CA-DFDB-44CD-B647-0DBE7997B04E}" type="pres">
      <dgm:prSet presAssocID="{FDB676CA-45C2-4A0F-A0A4-2258CBCE0679}" presName="ParentBackground4" presStyleCnt="0"/>
      <dgm:spPr/>
    </dgm:pt>
    <dgm:pt modelId="{7D337AB9-6573-437F-BDC6-E006BC853464}" type="pres">
      <dgm:prSet presAssocID="{FDB676CA-45C2-4A0F-A0A4-2258CBCE0679}" presName="ParentBackground" presStyleLbl="fgAcc1" presStyleIdx="1" presStyleCnt="5"/>
      <dgm:spPr/>
    </dgm:pt>
    <dgm:pt modelId="{D8A88ABE-96AF-468B-9F62-A6421A2FADC7}" type="pres">
      <dgm:prSet presAssocID="{FDB676CA-45C2-4A0F-A0A4-2258CBCE06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CA22BC6-6F6A-4649-8FAC-918E69B18B32}" type="pres">
      <dgm:prSet presAssocID="{EDC5F171-7665-45E8-82BE-926D7653A289}" presName="Accent3" presStyleCnt="0"/>
      <dgm:spPr/>
    </dgm:pt>
    <dgm:pt modelId="{FB1F34BA-DA17-4B13-AE59-3D1DD60BD44F}" type="pres">
      <dgm:prSet presAssocID="{EDC5F171-7665-45E8-82BE-926D7653A289}" presName="Accent" presStyleLbl="node1" presStyleIdx="2" presStyleCnt="5"/>
      <dgm:spPr/>
    </dgm:pt>
    <dgm:pt modelId="{FB0177F5-53B9-47A2-B6B5-288E63831323}" type="pres">
      <dgm:prSet presAssocID="{EDC5F171-7665-45E8-82BE-926D7653A289}" presName="ParentBackground3" presStyleCnt="0"/>
      <dgm:spPr/>
    </dgm:pt>
    <dgm:pt modelId="{CFCBACC7-E146-49DC-90F9-00A447053D81}" type="pres">
      <dgm:prSet presAssocID="{EDC5F171-7665-45E8-82BE-926D7653A289}" presName="ParentBackground" presStyleLbl="fgAcc1" presStyleIdx="2" presStyleCnt="5"/>
      <dgm:spPr/>
    </dgm:pt>
    <dgm:pt modelId="{9A19A6E8-12A1-4758-945E-DBC3B13B4628}" type="pres">
      <dgm:prSet presAssocID="{EDC5F171-7665-45E8-82BE-926D7653A28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BA332C9-4C98-4630-85DC-E65648D84923}" type="pres">
      <dgm:prSet presAssocID="{6C8B1881-8C48-402A-9005-78DFC3E133F6}" presName="Accent2" presStyleCnt="0"/>
      <dgm:spPr/>
    </dgm:pt>
    <dgm:pt modelId="{DE809C0A-5136-4201-949A-A5C5CAF0996A}" type="pres">
      <dgm:prSet presAssocID="{6C8B1881-8C48-402A-9005-78DFC3E133F6}" presName="Accent" presStyleLbl="node1" presStyleIdx="3" presStyleCnt="5"/>
      <dgm:spPr/>
    </dgm:pt>
    <dgm:pt modelId="{4596ABEE-2CFD-4EAA-A933-E587A20DEF16}" type="pres">
      <dgm:prSet presAssocID="{6C8B1881-8C48-402A-9005-78DFC3E133F6}" presName="ParentBackground2" presStyleCnt="0"/>
      <dgm:spPr/>
    </dgm:pt>
    <dgm:pt modelId="{00EE6CC3-3AF8-435C-9B86-23FC1455914E}" type="pres">
      <dgm:prSet presAssocID="{6C8B1881-8C48-402A-9005-78DFC3E133F6}" presName="ParentBackground" presStyleLbl="fgAcc1" presStyleIdx="3" presStyleCnt="5"/>
      <dgm:spPr/>
    </dgm:pt>
    <dgm:pt modelId="{A83275FC-7BA8-4C1D-B9C7-364178059DBD}" type="pres">
      <dgm:prSet presAssocID="{6C8B1881-8C48-402A-9005-78DFC3E133F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FAC1E27-89A6-4857-B6A4-F194E9A2EF97}" type="pres">
      <dgm:prSet presAssocID="{4C261B1F-44C1-4D0F-A15B-F13577427FF9}" presName="Accent1" presStyleCnt="0"/>
      <dgm:spPr/>
    </dgm:pt>
    <dgm:pt modelId="{FA72FA9F-CF9E-4696-BDF6-8AC8EECE3362}" type="pres">
      <dgm:prSet presAssocID="{4C261B1F-44C1-4D0F-A15B-F13577427FF9}" presName="Accent" presStyleLbl="node1" presStyleIdx="4" presStyleCnt="5"/>
      <dgm:spPr/>
    </dgm:pt>
    <dgm:pt modelId="{F6B0F536-1140-42ED-BD45-F4908B89557F}" type="pres">
      <dgm:prSet presAssocID="{4C261B1F-44C1-4D0F-A15B-F13577427FF9}" presName="ParentBackground1" presStyleCnt="0"/>
      <dgm:spPr/>
    </dgm:pt>
    <dgm:pt modelId="{131F1010-CFE3-4A7F-9741-5A765077BB57}" type="pres">
      <dgm:prSet presAssocID="{4C261B1F-44C1-4D0F-A15B-F13577427FF9}" presName="ParentBackground" presStyleLbl="fgAcc1" presStyleIdx="4" presStyleCnt="5"/>
      <dgm:spPr/>
    </dgm:pt>
    <dgm:pt modelId="{4D214522-4962-4E7B-83A9-BCB6FA2138F8}" type="pres">
      <dgm:prSet presAssocID="{4C261B1F-44C1-4D0F-A15B-F13577427FF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0A29B0A-B05C-491B-BAB8-BED72AB071F0}" type="presOf" srcId="{53AE3C0B-E6F5-4A36-83F0-292F4B018043}" destId="{89029850-784F-4492-86AE-0B399AD16898}" srcOrd="1" destOrd="0" presId="urn:microsoft.com/office/officeart/2011/layout/CircleProcess"/>
    <dgm:cxn modelId="{61814D20-EB2E-40E4-8D35-CA1A1E2C63A4}" type="presOf" srcId="{FDB676CA-45C2-4A0F-A0A4-2258CBCE0679}" destId="{7D337AB9-6573-437F-BDC6-E006BC853464}" srcOrd="0" destOrd="0" presId="urn:microsoft.com/office/officeart/2011/layout/CircleProcess"/>
    <dgm:cxn modelId="{1541F12C-2BFF-4F4D-B153-E3EF5018B135}" type="presOf" srcId="{EDC5F171-7665-45E8-82BE-926D7653A289}" destId="{9A19A6E8-12A1-4758-945E-DBC3B13B4628}" srcOrd="1" destOrd="0" presId="urn:microsoft.com/office/officeart/2011/layout/CircleProcess"/>
    <dgm:cxn modelId="{FE17EE5C-8778-4E4F-88FF-B73A921E6EA6}" type="presOf" srcId="{4C261B1F-44C1-4D0F-A15B-F13577427FF9}" destId="{4D214522-4962-4E7B-83A9-BCB6FA2138F8}" srcOrd="1" destOrd="0" presId="urn:microsoft.com/office/officeart/2011/layout/CircleProcess"/>
    <dgm:cxn modelId="{6AAC1064-2E51-4C0C-838A-4B7DB600D44B}" type="presOf" srcId="{88116710-44A7-4129-A977-9C4DE82B358D}" destId="{00AD6660-3A3E-44CC-9463-4809068EEA9B}" srcOrd="0" destOrd="0" presId="urn:microsoft.com/office/officeart/2011/layout/CircleProcess"/>
    <dgm:cxn modelId="{CAFD8971-E51C-4389-91E9-0BA60BAE9FA9}" srcId="{88116710-44A7-4129-A977-9C4DE82B358D}" destId="{53AE3C0B-E6F5-4A36-83F0-292F4B018043}" srcOrd="4" destOrd="0" parTransId="{68994FA3-61C3-43A7-AFBF-4A03378BD51F}" sibTransId="{4E15A478-1C62-4226-8965-663B604627B6}"/>
    <dgm:cxn modelId="{CD1FBE7B-BA99-47B1-AB7E-79B61890FD29}" type="presOf" srcId="{6C8B1881-8C48-402A-9005-78DFC3E133F6}" destId="{A83275FC-7BA8-4C1D-B9C7-364178059DBD}" srcOrd="1" destOrd="0" presId="urn:microsoft.com/office/officeart/2011/layout/CircleProcess"/>
    <dgm:cxn modelId="{992C9F80-51A7-4DD7-A7D9-0F3955E97C78}" type="presOf" srcId="{4C261B1F-44C1-4D0F-A15B-F13577427FF9}" destId="{131F1010-CFE3-4A7F-9741-5A765077BB57}" srcOrd="0" destOrd="0" presId="urn:microsoft.com/office/officeart/2011/layout/CircleProcess"/>
    <dgm:cxn modelId="{55D18087-F51F-446F-B322-A609D89796FA}" type="presOf" srcId="{6C8B1881-8C48-402A-9005-78DFC3E133F6}" destId="{00EE6CC3-3AF8-435C-9B86-23FC1455914E}" srcOrd="0" destOrd="0" presId="urn:microsoft.com/office/officeart/2011/layout/CircleProcess"/>
    <dgm:cxn modelId="{378B5592-71D9-4F1D-8735-34DFBDDFA3B3}" srcId="{88116710-44A7-4129-A977-9C4DE82B358D}" destId="{4C261B1F-44C1-4D0F-A15B-F13577427FF9}" srcOrd="0" destOrd="0" parTransId="{812F4B4F-4EFE-43F0-9EE0-410DB3E2F072}" sibTransId="{F160CDB4-E8AD-45D6-8BB0-4AAC4DA0EB51}"/>
    <dgm:cxn modelId="{30E89B99-E950-4CA7-B024-42EE03FC6A83}" srcId="{88116710-44A7-4129-A977-9C4DE82B358D}" destId="{FDB676CA-45C2-4A0F-A0A4-2258CBCE0679}" srcOrd="3" destOrd="0" parTransId="{0843BCF9-CC80-4ABE-AFF0-B199AF489D55}" sibTransId="{F5180360-4C82-4C77-841E-5B3BF97DACB4}"/>
    <dgm:cxn modelId="{38B546AE-23D5-4738-BF43-C7A9DBA577A7}" srcId="{88116710-44A7-4129-A977-9C4DE82B358D}" destId="{6C8B1881-8C48-402A-9005-78DFC3E133F6}" srcOrd="1" destOrd="0" parTransId="{AD5BF6B0-E97D-4AE4-8C0F-4AF4BC6CFCAC}" sibTransId="{1F7A6D82-1E65-42F7-B5EA-6E3A2571D370}"/>
    <dgm:cxn modelId="{0E883AB9-A772-4AA2-8A70-AC1E8D992860}" type="presOf" srcId="{EDC5F171-7665-45E8-82BE-926D7653A289}" destId="{CFCBACC7-E146-49DC-90F9-00A447053D81}" srcOrd="0" destOrd="0" presId="urn:microsoft.com/office/officeart/2011/layout/CircleProcess"/>
    <dgm:cxn modelId="{0E87C7B9-7B09-4F8E-9444-2D8BFC8A0967}" srcId="{88116710-44A7-4129-A977-9C4DE82B358D}" destId="{EDC5F171-7665-45E8-82BE-926D7653A289}" srcOrd="2" destOrd="0" parTransId="{5F13EEAF-9AB0-4AD7-A5AE-FCB2263467D1}" sibTransId="{FD624147-2E4C-44AA-A9C5-ACF9B29EDC23}"/>
    <dgm:cxn modelId="{947DB3E7-B888-4A4D-BDB9-91B05C3FD173}" type="presOf" srcId="{53AE3C0B-E6F5-4A36-83F0-292F4B018043}" destId="{452CF932-C260-457A-AEE5-A39BA1447BCA}" srcOrd="0" destOrd="0" presId="urn:microsoft.com/office/officeart/2011/layout/CircleProcess"/>
    <dgm:cxn modelId="{2E2466ED-D925-45A3-9818-5686DEBC548F}" type="presOf" srcId="{FDB676CA-45C2-4A0F-A0A4-2258CBCE0679}" destId="{D8A88ABE-96AF-468B-9F62-A6421A2FADC7}" srcOrd="1" destOrd="0" presId="urn:microsoft.com/office/officeart/2011/layout/CircleProcess"/>
    <dgm:cxn modelId="{193F1A6E-3E3B-4F21-A1C5-2C2A69B886A6}" type="presParOf" srcId="{00AD6660-3A3E-44CC-9463-4809068EEA9B}" destId="{1997922A-187D-4433-BFED-B2CEF6367472}" srcOrd="0" destOrd="0" presId="urn:microsoft.com/office/officeart/2011/layout/CircleProcess"/>
    <dgm:cxn modelId="{29CF6708-2965-46A1-ACAB-D5CF97FC275A}" type="presParOf" srcId="{1997922A-187D-4433-BFED-B2CEF6367472}" destId="{4FE17019-BD8A-46D8-BD96-7F77C98359C8}" srcOrd="0" destOrd="0" presId="urn:microsoft.com/office/officeart/2011/layout/CircleProcess"/>
    <dgm:cxn modelId="{A525B339-B5A5-4833-835A-CBC81A4B3620}" type="presParOf" srcId="{00AD6660-3A3E-44CC-9463-4809068EEA9B}" destId="{5C28BF21-5045-45FF-85CD-6202C36426DE}" srcOrd="1" destOrd="0" presId="urn:microsoft.com/office/officeart/2011/layout/CircleProcess"/>
    <dgm:cxn modelId="{67678507-6A75-4D78-9B9C-1CABA1AA4307}" type="presParOf" srcId="{5C28BF21-5045-45FF-85CD-6202C36426DE}" destId="{452CF932-C260-457A-AEE5-A39BA1447BCA}" srcOrd="0" destOrd="0" presId="urn:microsoft.com/office/officeart/2011/layout/CircleProcess"/>
    <dgm:cxn modelId="{01225DA0-B364-46DB-9010-B69AC0C68203}" type="presParOf" srcId="{00AD6660-3A3E-44CC-9463-4809068EEA9B}" destId="{89029850-784F-4492-86AE-0B399AD16898}" srcOrd="2" destOrd="0" presId="urn:microsoft.com/office/officeart/2011/layout/CircleProcess"/>
    <dgm:cxn modelId="{661B22D0-7EB8-421F-8547-4AAB058696C7}" type="presParOf" srcId="{00AD6660-3A3E-44CC-9463-4809068EEA9B}" destId="{99B3ED65-B3F8-40D6-85F2-1F795D6888D3}" srcOrd="3" destOrd="0" presId="urn:microsoft.com/office/officeart/2011/layout/CircleProcess"/>
    <dgm:cxn modelId="{C7396661-2B64-41E6-943C-87A1B2CEA77B}" type="presParOf" srcId="{99B3ED65-B3F8-40D6-85F2-1F795D6888D3}" destId="{879077AC-43E6-4EC0-B677-6F2E555C4F34}" srcOrd="0" destOrd="0" presId="urn:microsoft.com/office/officeart/2011/layout/CircleProcess"/>
    <dgm:cxn modelId="{0AFB3C07-1404-4C57-807D-78658485AACF}" type="presParOf" srcId="{00AD6660-3A3E-44CC-9463-4809068EEA9B}" destId="{5378D7CA-DFDB-44CD-B647-0DBE7997B04E}" srcOrd="4" destOrd="0" presId="urn:microsoft.com/office/officeart/2011/layout/CircleProcess"/>
    <dgm:cxn modelId="{2757A099-52D5-48BD-83FC-35E602AFFB29}" type="presParOf" srcId="{5378D7CA-DFDB-44CD-B647-0DBE7997B04E}" destId="{7D337AB9-6573-437F-BDC6-E006BC853464}" srcOrd="0" destOrd="0" presId="urn:microsoft.com/office/officeart/2011/layout/CircleProcess"/>
    <dgm:cxn modelId="{4CAAF094-B595-4249-A60C-F1BA541FF93F}" type="presParOf" srcId="{00AD6660-3A3E-44CC-9463-4809068EEA9B}" destId="{D8A88ABE-96AF-468B-9F62-A6421A2FADC7}" srcOrd="5" destOrd="0" presId="urn:microsoft.com/office/officeart/2011/layout/CircleProcess"/>
    <dgm:cxn modelId="{52DED3D0-94B6-438D-BEDC-87C5CD306916}" type="presParOf" srcId="{00AD6660-3A3E-44CC-9463-4809068EEA9B}" destId="{2CA22BC6-6F6A-4649-8FAC-918E69B18B32}" srcOrd="6" destOrd="0" presId="urn:microsoft.com/office/officeart/2011/layout/CircleProcess"/>
    <dgm:cxn modelId="{1F01D3F9-7531-43A0-98D2-9868C55FA867}" type="presParOf" srcId="{2CA22BC6-6F6A-4649-8FAC-918E69B18B32}" destId="{FB1F34BA-DA17-4B13-AE59-3D1DD60BD44F}" srcOrd="0" destOrd="0" presId="urn:microsoft.com/office/officeart/2011/layout/CircleProcess"/>
    <dgm:cxn modelId="{583F5419-3749-4D01-8B0A-916A9B818F05}" type="presParOf" srcId="{00AD6660-3A3E-44CC-9463-4809068EEA9B}" destId="{FB0177F5-53B9-47A2-B6B5-288E63831323}" srcOrd="7" destOrd="0" presId="urn:microsoft.com/office/officeart/2011/layout/CircleProcess"/>
    <dgm:cxn modelId="{BE354F1F-1F37-423D-BA9D-BFD06497128F}" type="presParOf" srcId="{FB0177F5-53B9-47A2-B6B5-288E63831323}" destId="{CFCBACC7-E146-49DC-90F9-00A447053D81}" srcOrd="0" destOrd="0" presId="urn:microsoft.com/office/officeart/2011/layout/CircleProcess"/>
    <dgm:cxn modelId="{C8DD6204-B69B-4819-8D57-3BB2F50DE09B}" type="presParOf" srcId="{00AD6660-3A3E-44CC-9463-4809068EEA9B}" destId="{9A19A6E8-12A1-4758-945E-DBC3B13B4628}" srcOrd="8" destOrd="0" presId="urn:microsoft.com/office/officeart/2011/layout/CircleProcess"/>
    <dgm:cxn modelId="{FA048C8F-373B-4597-9CD4-87E39F7C2DA0}" type="presParOf" srcId="{00AD6660-3A3E-44CC-9463-4809068EEA9B}" destId="{3BA332C9-4C98-4630-85DC-E65648D84923}" srcOrd="9" destOrd="0" presId="urn:microsoft.com/office/officeart/2011/layout/CircleProcess"/>
    <dgm:cxn modelId="{8F712E6B-0C2C-46DD-8F25-28498DBCDFF2}" type="presParOf" srcId="{3BA332C9-4C98-4630-85DC-E65648D84923}" destId="{DE809C0A-5136-4201-949A-A5C5CAF0996A}" srcOrd="0" destOrd="0" presId="urn:microsoft.com/office/officeart/2011/layout/CircleProcess"/>
    <dgm:cxn modelId="{CCB534B5-0AB9-43A7-8FA2-782B9B045C1F}" type="presParOf" srcId="{00AD6660-3A3E-44CC-9463-4809068EEA9B}" destId="{4596ABEE-2CFD-4EAA-A933-E587A20DEF16}" srcOrd="10" destOrd="0" presId="urn:microsoft.com/office/officeart/2011/layout/CircleProcess"/>
    <dgm:cxn modelId="{FD7C42B8-A908-4662-9688-68B70F5C5C73}" type="presParOf" srcId="{4596ABEE-2CFD-4EAA-A933-E587A20DEF16}" destId="{00EE6CC3-3AF8-435C-9B86-23FC1455914E}" srcOrd="0" destOrd="0" presId="urn:microsoft.com/office/officeart/2011/layout/CircleProcess"/>
    <dgm:cxn modelId="{82E97CDD-E9D7-484D-A169-D02EEDF77429}" type="presParOf" srcId="{00AD6660-3A3E-44CC-9463-4809068EEA9B}" destId="{A83275FC-7BA8-4C1D-B9C7-364178059DBD}" srcOrd="11" destOrd="0" presId="urn:microsoft.com/office/officeart/2011/layout/CircleProcess"/>
    <dgm:cxn modelId="{545A0952-DAD7-43CE-A70B-7A784BDF50D0}" type="presParOf" srcId="{00AD6660-3A3E-44CC-9463-4809068EEA9B}" destId="{EFAC1E27-89A6-4857-B6A4-F194E9A2EF97}" srcOrd="12" destOrd="0" presId="urn:microsoft.com/office/officeart/2011/layout/CircleProcess"/>
    <dgm:cxn modelId="{3280361E-7F52-42A7-AC3F-8FBABF967CA1}" type="presParOf" srcId="{EFAC1E27-89A6-4857-B6A4-F194E9A2EF97}" destId="{FA72FA9F-CF9E-4696-BDF6-8AC8EECE3362}" srcOrd="0" destOrd="0" presId="urn:microsoft.com/office/officeart/2011/layout/CircleProcess"/>
    <dgm:cxn modelId="{E2D334AF-69DD-4833-8836-50455E28C2FD}" type="presParOf" srcId="{00AD6660-3A3E-44CC-9463-4809068EEA9B}" destId="{F6B0F536-1140-42ED-BD45-F4908B89557F}" srcOrd="13" destOrd="0" presId="urn:microsoft.com/office/officeart/2011/layout/CircleProcess"/>
    <dgm:cxn modelId="{087B0532-2038-4FC1-BCF8-1C3A31315BD2}" type="presParOf" srcId="{F6B0F536-1140-42ED-BD45-F4908B89557F}" destId="{131F1010-CFE3-4A7F-9741-5A765077BB57}" srcOrd="0" destOrd="0" presId="urn:microsoft.com/office/officeart/2011/layout/CircleProcess"/>
    <dgm:cxn modelId="{DEB7513E-2238-444A-8192-F02A2F418F94}" type="presParOf" srcId="{00AD6660-3A3E-44CC-9463-4809068EEA9B}" destId="{4D214522-4962-4E7B-83A9-BCB6FA2138F8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FD49D9-56E6-44D4-82AA-C0654C3649C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B44AB3-4DAB-483F-B396-EC923891E2B9}">
      <dgm:prSet phldrT="[Text]" custT="1"/>
      <dgm:spPr/>
      <dgm:t>
        <a:bodyPr/>
        <a:lstStyle/>
        <a:p>
          <a:r>
            <a:rPr lang="en-US" sz="1600"/>
            <a:t>Tokenization</a:t>
          </a:r>
          <a:endParaRPr lang="en-US" sz="1600" dirty="0"/>
        </a:p>
      </dgm:t>
    </dgm:pt>
    <dgm:pt modelId="{41DED6D0-BA16-4057-AFF5-1EFF32165511}" type="parTrans" cxnId="{9AF376B2-3753-44CD-8673-399BC294EF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9D5D82-0AD6-4A88-BDE5-FA0D1F113953}" type="sibTrans" cxnId="{9AF376B2-3753-44CD-8673-399BC294EF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381E23-E5F4-4E86-AFBC-1CEF5B08797D}">
      <dgm:prSet phldrT="[Text]" custT="1"/>
      <dgm:spPr/>
      <dgm:t>
        <a:bodyPr/>
        <a:lstStyle/>
        <a:p>
          <a:r>
            <a:rPr lang="en-US" sz="1500" dirty="0"/>
            <a:t> Breaking down complex sentence into words</a:t>
          </a:r>
        </a:p>
      </dgm:t>
    </dgm:pt>
    <dgm:pt modelId="{DB3A2D53-C766-4959-8048-E47775F9AC42}" type="parTrans" cxnId="{77A1DF7D-5F25-47A8-A9D6-B0DBBE7C6F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EFE094-E800-47D8-8702-B9C13CADD327}" type="sibTrans" cxnId="{77A1DF7D-5F25-47A8-A9D6-B0DBBE7C6F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9034939-CEFE-4594-B33D-E80CD1BA04B3}">
      <dgm:prSet phldrT="[Text]" custT="1"/>
      <dgm:spPr/>
      <dgm:t>
        <a:bodyPr/>
        <a:lstStyle/>
        <a:p>
          <a:r>
            <a:rPr lang="en-US" sz="1600" dirty="0"/>
            <a:t>Remove punctuation</a:t>
          </a:r>
        </a:p>
      </dgm:t>
    </dgm:pt>
    <dgm:pt modelId="{97D62085-646A-4F35-BED9-F7F4D3D7C8FB}" type="parTrans" cxnId="{26AEE639-4546-490E-A471-CE39F8EB9A3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04842C-F8F9-4BB8-8886-05F0EE4C7CF4}" type="sibTrans" cxnId="{26AEE639-4546-490E-A471-CE39F8EB9A3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3B7F10-4014-4062-94AF-65FD866A6E0B}">
      <dgm:prSet phldrT="[Text]" custT="1"/>
      <dgm:spPr/>
      <dgm:t>
        <a:bodyPr/>
        <a:lstStyle/>
        <a:p>
          <a:r>
            <a:rPr lang="en-US" sz="1500"/>
            <a:t>Ex: ‘,’ , ‘@’ etc </a:t>
          </a:r>
          <a:endParaRPr lang="en-US" sz="1500" dirty="0"/>
        </a:p>
      </dgm:t>
    </dgm:pt>
    <dgm:pt modelId="{6E457527-080D-470C-839B-50695CEB6EE8}" type="parTrans" cxnId="{06A442FC-EB79-4E28-98C9-F67F67209F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52097B-F1FF-45E7-A472-8EFBF1CE4590}" type="sibTrans" cxnId="{06A442FC-EB79-4E28-98C9-F67F67209F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C61715-FEFE-446E-A0C6-F02665197BF9}">
      <dgm:prSet phldrT="[Text]" custT="1"/>
      <dgm:spPr/>
      <dgm:t>
        <a:bodyPr/>
        <a:lstStyle/>
        <a:p>
          <a:r>
            <a:rPr lang="en-US" sz="1500" dirty="0"/>
            <a:t>Reduced words to base form</a:t>
          </a:r>
        </a:p>
      </dgm:t>
    </dgm:pt>
    <dgm:pt modelId="{97BE9208-3735-422A-B820-98F582EF068D}" type="parTrans" cxnId="{6259F737-017C-4199-A216-4191C4D681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60F8F4-3C55-4F35-A398-34A9A6A8BA8E}" type="sibTrans" cxnId="{6259F737-017C-4199-A216-4191C4D681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EF8095-10C6-4145-A1E6-563DC7271236}">
      <dgm:prSet phldrT="[Text]" custT="1"/>
      <dgm:spPr/>
      <dgm:t>
        <a:bodyPr/>
        <a:lstStyle/>
        <a:p>
          <a:r>
            <a:rPr lang="en-US" sz="1600"/>
            <a:t>Lemmatization </a:t>
          </a:r>
          <a:endParaRPr lang="en-US" sz="1600" dirty="0"/>
        </a:p>
      </dgm:t>
    </dgm:pt>
    <dgm:pt modelId="{A2BCA3F1-5247-4B2C-AF91-BCDF269B15CB}" type="parTrans" cxnId="{689F7F5D-D106-4909-AB7A-535B7D26B16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4EF829-6587-43A6-AA15-3E54001DD9EE}" type="sibTrans" cxnId="{689F7F5D-D106-4909-AB7A-535B7D26B16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715A41-2AA2-4E7E-9F69-A578F1EF5C07}">
      <dgm:prSet phldrT="[Text]" custT="1"/>
      <dgm:spPr/>
      <dgm:t>
        <a:bodyPr/>
        <a:lstStyle/>
        <a:p>
          <a:r>
            <a:rPr lang="en-US" sz="1500"/>
            <a:t>Removed stop words along </a:t>
          </a:r>
          <a:endParaRPr lang="en-US" sz="1500" dirty="0"/>
        </a:p>
      </dgm:t>
    </dgm:pt>
    <dgm:pt modelId="{6875C9B3-049E-4901-A3E5-678D70BDE6C0}" type="parTrans" cxnId="{394B6B22-A97B-4D9F-87E7-1A4BBA3604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2A1FDE-5D71-40C3-9B74-9EEDDF51C7F3}" type="sibTrans" cxnId="{394B6B22-A97B-4D9F-87E7-1A4BBA3604A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8DEB77-FBC6-4FB5-9EBE-1CD629203F4C}">
      <dgm:prSet phldrT="[Text]" custT="1"/>
      <dgm:spPr/>
      <dgm:t>
        <a:bodyPr/>
        <a:lstStyle/>
        <a:p>
          <a:r>
            <a:rPr lang="en-US" sz="1600"/>
            <a:t>Word Filtration</a:t>
          </a:r>
          <a:endParaRPr lang="en-US" sz="1600" dirty="0"/>
        </a:p>
      </dgm:t>
    </dgm:pt>
    <dgm:pt modelId="{5303FBE7-2A5D-42B5-8F83-53D691D8FE6F}" type="parTrans" cxnId="{079BB32C-BFC0-4501-A718-71C9748429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57AD54-35BF-4F1D-AC25-3595F5B352E2}" type="sibTrans" cxnId="{079BB32C-BFC0-4501-A718-71C9748429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9241A-623C-44EC-9982-E4EC5668BC4F}">
      <dgm:prSet phldrT="[Text]" custT="1"/>
      <dgm:spPr/>
      <dgm:t>
        <a:bodyPr/>
        <a:lstStyle/>
        <a:p>
          <a:r>
            <a:rPr lang="en-US" sz="1600"/>
            <a:t>Remove byte character</a:t>
          </a:r>
          <a:endParaRPr lang="en-US" sz="1600" dirty="0"/>
        </a:p>
      </dgm:t>
    </dgm:pt>
    <dgm:pt modelId="{4FA1146F-3FA5-4CCE-AA97-5D4576D85FD9}" type="parTrans" cxnId="{A7AF51F0-D2AD-45F2-89A8-6D43598098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A20A73-2C48-46A2-876E-FC3A1681C2FD}" type="sibTrans" cxnId="{A7AF51F0-D2AD-45F2-89A8-6D43598098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BA3E6A-70EC-4D34-AADB-AAA12C647A05}">
      <dgm:prSet phldrT="[Text]" custT="1"/>
      <dgm:spPr/>
      <dgm:t>
        <a:bodyPr/>
        <a:lstStyle/>
        <a:p>
          <a:r>
            <a:rPr lang="en-US" sz="1500"/>
            <a:t>b’ and  b”</a:t>
          </a:r>
          <a:endParaRPr lang="en-US" sz="1500" dirty="0"/>
        </a:p>
      </dgm:t>
    </dgm:pt>
    <dgm:pt modelId="{C0B7D1E4-4A0A-4100-9D83-7DF691E9D99C}" type="parTrans" cxnId="{7C167305-43EE-43F2-AF73-3E9E8C206C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9C69DEF-1EEF-46AD-BA1B-FE460AA85A93}" type="sibTrans" cxnId="{7C167305-43EE-43F2-AF73-3E9E8C206C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46DD1E6-D70E-4D8F-8569-7288C12E893A}">
      <dgm:prSet phldrT="[Text]" custT="1"/>
      <dgm:spPr/>
      <dgm:t>
        <a:bodyPr/>
        <a:lstStyle/>
        <a:p>
          <a:r>
            <a:rPr lang="en-US" sz="1600" dirty="0"/>
            <a:t>Convert into lower case</a:t>
          </a:r>
        </a:p>
      </dgm:t>
    </dgm:pt>
    <dgm:pt modelId="{BD85C0F2-22F5-489B-A601-4CA949B3758F}" type="parTrans" cxnId="{28423998-9B46-4C0E-AEE6-61F6856D8452}">
      <dgm:prSet/>
      <dgm:spPr/>
      <dgm:t>
        <a:bodyPr/>
        <a:lstStyle/>
        <a:p>
          <a:endParaRPr lang="en-US"/>
        </a:p>
      </dgm:t>
    </dgm:pt>
    <dgm:pt modelId="{0C3F0B97-728F-4156-8391-BD2A25809C8E}" type="sibTrans" cxnId="{28423998-9B46-4C0E-AEE6-61F6856D8452}">
      <dgm:prSet/>
      <dgm:spPr/>
      <dgm:t>
        <a:bodyPr/>
        <a:lstStyle/>
        <a:p>
          <a:endParaRPr lang="en-US"/>
        </a:p>
      </dgm:t>
    </dgm:pt>
    <dgm:pt modelId="{86769C44-697E-4C1A-8FC5-521FCC0216D4}" type="pres">
      <dgm:prSet presAssocID="{E3FD49D9-56E6-44D4-82AA-C0654C3649C0}" presName="rootnode" presStyleCnt="0">
        <dgm:presLayoutVars>
          <dgm:chMax/>
          <dgm:chPref/>
          <dgm:dir/>
          <dgm:animLvl val="lvl"/>
        </dgm:presLayoutVars>
      </dgm:prSet>
      <dgm:spPr/>
    </dgm:pt>
    <dgm:pt modelId="{6D3783D8-E707-4D08-A5BC-0A960381C1ED}" type="pres">
      <dgm:prSet presAssocID="{46A9241A-623C-44EC-9982-E4EC5668BC4F}" presName="composite" presStyleCnt="0"/>
      <dgm:spPr/>
    </dgm:pt>
    <dgm:pt modelId="{B684CBE8-E7E8-41D7-AC5C-064390EB507A}" type="pres">
      <dgm:prSet presAssocID="{46A9241A-623C-44EC-9982-E4EC5668BC4F}" presName="bentUpArrow1" presStyleLbl="alignImgPlace1" presStyleIdx="0" presStyleCnt="5" custLinFactNeighborX="-78411" custLinFactNeighborY="348"/>
      <dgm:spPr/>
    </dgm:pt>
    <dgm:pt modelId="{7A6CD22D-6DE9-4DB7-BC15-9FB4D5C4ACDC}" type="pres">
      <dgm:prSet presAssocID="{46A9241A-623C-44EC-9982-E4EC5668BC4F}" presName="ParentText" presStyleLbl="node1" presStyleIdx="0" presStyleCnt="6" custScaleX="148408" custLinFactNeighborX="-53028" custLinFactNeighborY="295">
        <dgm:presLayoutVars>
          <dgm:chMax val="1"/>
          <dgm:chPref val="1"/>
          <dgm:bulletEnabled val="1"/>
        </dgm:presLayoutVars>
      </dgm:prSet>
      <dgm:spPr/>
    </dgm:pt>
    <dgm:pt modelId="{43ADEC94-E318-4EAE-B8CC-09176579FC1F}" type="pres">
      <dgm:prSet presAssocID="{46A9241A-623C-44EC-9982-E4EC5668BC4F}" presName="ChildText" presStyleLbl="revTx" presStyleIdx="0" presStyleCnt="6" custScaleX="158734" custLinFactNeighborX="-495" custLinFactNeighborY="3037">
        <dgm:presLayoutVars>
          <dgm:chMax val="0"/>
          <dgm:chPref val="0"/>
          <dgm:bulletEnabled val="1"/>
        </dgm:presLayoutVars>
      </dgm:prSet>
      <dgm:spPr/>
    </dgm:pt>
    <dgm:pt modelId="{C25DDAA8-C78F-46EC-A584-0F290B7E771A}" type="pres">
      <dgm:prSet presAssocID="{B6A20A73-2C48-46A2-876E-FC3A1681C2FD}" presName="sibTrans" presStyleCnt="0"/>
      <dgm:spPr/>
    </dgm:pt>
    <dgm:pt modelId="{B978ACD1-8815-40AC-9C03-FD4780D7AEA6}" type="pres">
      <dgm:prSet presAssocID="{546DD1E6-D70E-4D8F-8569-7288C12E893A}" presName="composite" presStyleCnt="0"/>
      <dgm:spPr/>
    </dgm:pt>
    <dgm:pt modelId="{C00CDBE6-63E3-454D-BA1D-546FAF456F89}" type="pres">
      <dgm:prSet presAssocID="{546DD1E6-D70E-4D8F-8569-7288C12E893A}" presName="bentUpArrow1" presStyleLbl="alignImgPlace1" presStyleIdx="1" presStyleCnt="5" custLinFactNeighborX="-70381" custLinFactNeighborY="-3601"/>
      <dgm:spPr/>
    </dgm:pt>
    <dgm:pt modelId="{4DD6EE04-08EE-4669-BCF9-AA1C33A908F3}" type="pres">
      <dgm:prSet presAssocID="{546DD1E6-D70E-4D8F-8569-7288C12E893A}" presName="ParentText" presStyleLbl="node1" presStyleIdx="1" presStyleCnt="6" custScaleX="148408" custLinFactNeighborX="-47597" custLinFactNeighborY="-3056">
        <dgm:presLayoutVars>
          <dgm:chMax val="1"/>
          <dgm:chPref val="1"/>
          <dgm:bulletEnabled val="1"/>
        </dgm:presLayoutVars>
      </dgm:prSet>
      <dgm:spPr/>
    </dgm:pt>
    <dgm:pt modelId="{D308626F-5E21-413E-B18A-A78B44EC2F63}" type="pres">
      <dgm:prSet presAssocID="{546DD1E6-D70E-4D8F-8569-7288C12E893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CA716C94-7226-4C0B-A1A4-891FBC43DD6A}" type="pres">
      <dgm:prSet presAssocID="{0C3F0B97-728F-4156-8391-BD2A25809C8E}" presName="sibTrans" presStyleCnt="0"/>
      <dgm:spPr/>
    </dgm:pt>
    <dgm:pt modelId="{CDDF6C89-0BAF-4AF0-87B7-0873D6EF67C9}" type="pres">
      <dgm:prSet presAssocID="{53B44AB3-4DAB-483F-B396-EC923891E2B9}" presName="composite" presStyleCnt="0"/>
      <dgm:spPr/>
    </dgm:pt>
    <dgm:pt modelId="{67D356AF-EECE-4394-9011-F8DC349F64B2}" type="pres">
      <dgm:prSet presAssocID="{53B44AB3-4DAB-483F-B396-EC923891E2B9}" presName="bentUpArrow1" presStyleLbl="alignImgPlace1" presStyleIdx="2" presStyleCnt="5" custLinFactNeighborX="-67547" custLinFactNeighborY="-538"/>
      <dgm:spPr/>
    </dgm:pt>
    <dgm:pt modelId="{39C4DB0E-53F3-4FF7-8E45-E4EF704BBCF7}" type="pres">
      <dgm:prSet presAssocID="{53B44AB3-4DAB-483F-B396-EC923891E2B9}" presName="ParentText" presStyleLbl="node1" presStyleIdx="2" presStyleCnt="6" custScaleX="148408" custLinFactNeighborX="-45681" custLinFactNeighborY="-456">
        <dgm:presLayoutVars>
          <dgm:chMax val="1"/>
          <dgm:chPref val="1"/>
          <dgm:bulletEnabled val="1"/>
        </dgm:presLayoutVars>
      </dgm:prSet>
      <dgm:spPr/>
    </dgm:pt>
    <dgm:pt modelId="{C304219F-946E-429B-AFB3-E0F70155ED7B}" type="pres">
      <dgm:prSet presAssocID="{53B44AB3-4DAB-483F-B396-EC923891E2B9}" presName="ChildText" presStyleLbl="revTx" presStyleIdx="2" presStyleCnt="6" custScaleX="374944" custLinFactX="26608" custLinFactNeighborX="100000" custLinFactNeighborY="1364">
        <dgm:presLayoutVars>
          <dgm:chMax val="0"/>
          <dgm:chPref val="0"/>
          <dgm:bulletEnabled val="1"/>
        </dgm:presLayoutVars>
      </dgm:prSet>
      <dgm:spPr/>
    </dgm:pt>
    <dgm:pt modelId="{6D5AE4C9-3992-40AE-903F-574D487A33BE}" type="pres">
      <dgm:prSet presAssocID="{679D5D82-0AD6-4A88-BDE5-FA0D1F113953}" presName="sibTrans" presStyleCnt="0"/>
      <dgm:spPr/>
    </dgm:pt>
    <dgm:pt modelId="{FC3BC0A5-7E09-4686-BB6E-90C2A0069A3B}" type="pres">
      <dgm:prSet presAssocID="{B68DEB77-FBC6-4FB5-9EBE-1CD629203F4C}" presName="composite" presStyleCnt="0"/>
      <dgm:spPr/>
    </dgm:pt>
    <dgm:pt modelId="{2469A42F-7D75-4DBF-B5AE-DAAB9CBD8B02}" type="pres">
      <dgm:prSet presAssocID="{B68DEB77-FBC6-4FB5-9EBE-1CD629203F4C}" presName="bentUpArrow1" presStyleLbl="alignImgPlace1" presStyleIdx="3" presStyleCnt="5" custScaleX="93003" custLinFactNeighborX="-60977" custLinFactNeighborY="867"/>
      <dgm:spPr/>
    </dgm:pt>
    <dgm:pt modelId="{C64975D0-F8C3-4922-B2A3-7F80730599F0}" type="pres">
      <dgm:prSet presAssocID="{B68DEB77-FBC6-4FB5-9EBE-1CD629203F4C}" presName="ParentText" presStyleLbl="node1" presStyleIdx="3" presStyleCnt="6" custScaleX="148408" custLinFactNeighborX="-41237" custLinFactNeighborY="736">
        <dgm:presLayoutVars>
          <dgm:chMax val="1"/>
          <dgm:chPref val="1"/>
          <dgm:bulletEnabled val="1"/>
        </dgm:presLayoutVars>
      </dgm:prSet>
      <dgm:spPr/>
    </dgm:pt>
    <dgm:pt modelId="{57177AEF-D5D6-44FF-BB44-859BE848F711}" type="pres">
      <dgm:prSet presAssocID="{B68DEB77-FBC6-4FB5-9EBE-1CD629203F4C}" presName="ChildText" presStyleLbl="revTx" presStyleIdx="3" presStyleCnt="6" custScaleX="264458" custLinFactNeighborX="61992" custLinFactNeighborY="4790">
        <dgm:presLayoutVars>
          <dgm:chMax val="0"/>
          <dgm:chPref val="0"/>
          <dgm:bulletEnabled val="1"/>
        </dgm:presLayoutVars>
      </dgm:prSet>
      <dgm:spPr/>
    </dgm:pt>
    <dgm:pt modelId="{A7F97F2C-A5BD-437F-AEFF-BDB2D2E836BF}" type="pres">
      <dgm:prSet presAssocID="{3A57AD54-35BF-4F1D-AC25-3595F5B352E2}" presName="sibTrans" presStyleCnt="0"/>
      <dgm:spPr/>
    </dgm:pt>
    <dgm:pt modelId="{CB6542C3-5B7C-44C1-899C-23DD82D400C1}" type="pres">
      <dgm:prSet presAssocID="{F9034939-CEFE-4594-B33D-E80CD1BA04B3}" presName="composite" presStyleCnt="0"/>
      <dgm:spPr/>
    </dgm:pt>
    <dgm:pt modelId="{66B2DAD9-E55E-4FA6-9C7C-484FA8A5551C}" type="pres">
      <dgm:prSet presAssocID="{F9034939-CEFE-4594-B33D-E80CD1BA04B3}" presName="bentUpArrow1" presStyleLbl="alignImgPlace1" presStyleIdx="4" presStyleCnt="5" custLinFactNeighborX="-65604" custLinFactNeighborY="-472"/>
      <dgm:spPr/>
    </dgm:pt>
    <dgm:pt modelId="{55D62DCA-B692-4AF3-82B4-97B061168377}" type="pres">
      <dgm:prSet presAssocID="{F9034939-CEFE-4594-B33D-E80CD1BA04B3}" presName="ParentText" presStyleLbl="node1" presStyleIdx="4" presStyleCnt="6" custScaleX="148408" custLinFactNeighborX="-44367" custLinFactNeighborY="-400">
        <dgm:presLayoutVars>
          <dgm:chMax val="1"/>
          <dgm:chPref val="1"/>
          <dgm:bulletEnabled val="1"/>
        </dgm:presLayoutVars>
      </dgm:prSet>
      <dgm:spPr/>
    </dgm:pt>
    <dgm:pt modelId="{650A12E9-3896-4000-94B1-77502B38EBA7}" type="pres">
      <dgm:prSet presAssocID="{F9034939-CEFE-4594-B33D-E80CD1BA04B3}" presName="ChildText" presStyleLbl="revTx" presStyleIdx="4" presStyleCnt="6" custScaleX="264458" custLinFactNeighborX="59121" custLinFactNeighborY="4790">
        <dgm:presLayoutVars>
          <dgm:chMax val="0"/>
          <dgm:chPref val="0"/>
          <dgm:bulletEnabled val="1"/>
        </dgm:presLayoutVars>
      </dgm:prSet>
      <dgm:spPr/>
    </dgm:pt>
    <dgm:pt modelId="{210FD023-0D53-49B2-AC02-7065B9423CEE}" type="pres">
      <dgm:prSet presAssocID="{2B04842C-F8F9-4BB8-8886-05F0EE4C7CF4}" presName="sibTrans" presStyleCnt="0"/>
      <dgm:spPr/>
    </dgm:pt>
    <dgm:pt modelId="{A54FB128-5703-43FD-97B1-0E2894ACDA56}" type="pres">
      <dgm:prSet presAssocID="{75EF8095-10C6-4145-A1E6-563DC7271236}" presName="composite" presStyleCnt="0"/>
      <dgm:spPr/>
    </dgm:pt>
    <dgm:pt modelId="{6E1CEF70-6329-4363-9194-1459673889A0}" type="pres">
      <dgm:prSet presAssocID="{75EF8095-10C6-4145-A1E6-563DC7271236}" presName="ParentText" presStyleLbl="node1" presStyleIdx="5" presStyleCnt="6" custScaleX="174314" custLinFactNeighborX="-38984" custLinFactNeighborY="1442">
        <dgm:presLayoutVars>
          <dgm:chMax val="1"/>
          <dgm:chPref val="1"/>
          <dgm:bulletEnabled val="1"/>
        </dgm:presLayoutVars>
      </dgm:prSet>
      <dgm:spPr/>
    </dgm:pt>
    <dgm:pt modelId="{E5917706-12AA-4FE3-9CBD-46A4A8CD002C}" type="pres">
      <dgm:prSet presAssocID="{75EF8095-10C6-4145-A1E6-563DC7271236}" presName="FinalChildText" presStyleLbl="revTx" presStyleIdx="5" presStyleCnt="6" custScaleX="275084" custLinFactX="2357" custLinFactNeighborX="100000" custLinFactNeighborY="3188">
        <dgm:presLayoutVars>
          <dgm:chMax val="0"/>
          <dgm:chPref val="0"/>
          <dgm:bulletEnabled val="1"/>
        </dgm:presLayoutVars>
      </dgm:prSet>
      <dgm:spPr/>
    </dgm:pt>
  </dgm:ptLst>
  <dgm:cxnLst>
    <dgm:cxn modelId="{7C167305-43EE-43F2-AF73-3E9E8C206CAE}" srcId="{46A9241A-623C-44EC-9982-E4EC5668BC4F}" destId="{A3BA3E6A-70EC-4D34-AADB-AAA12C647A05}" srcOrd="0" destOrd="0" parTransId="{C0B7D1E4-4A0A-4100-9D83-7DF691E9D99C}" sibTransId="{C9C69DEF-1EEF-46AD-BA1B-FE460AA85A93}"/>
    <dgm:cxn modelId="{3D1E2717-6EF9-402C-9527-7CDC61080E20}" type="presOf" srcId="{546DD1E6-D70E-4D8F-8569-7288C12E893A}" destId="{4DD6EE04-08EE-4669-BCF9-AA1C33A908F3}" srcOrd="0" destOrd="0" presId="urn:microsoft.com/office/officeart/2005/8/layout/StepDownProcess"/>
    <dgm:cxn modelId="{E166C51B-B291-455C-B707-1ADC9420CE78}" type="presOf" srcId="{E3FD49D9-56E6-44D4-82AA-C0654C3649C0}" destId="{86769C44-697E-4C1A-8FC5-521FCC0216D4}" srcOrd="0" destOrd="0" presId="urn:microsoft.com/office/officeart/2005/8/layout/StepDownProcess"/>
    <dgm:cxn modelId="{394B6B22-A97B-4D9F-87E7-1A4BBA3604AA}" srcId="{B68DEB77-FBC6-4FB5-9EBE-1CD629203F4C}" destId="{24715A41-2AA2-4E7E-9F69-A578F1EF5C07}" srcOrd="0" destOrd="0" parTransId="{6875C9B3-049E-4901-A3E5-678D70BDE6C0}" sibTransId="{7E2A1FDE-5D71-40C3-9B74-9EEDDF51C7F3}"/>
    <dgm:cxn modelId="{55B68F26-654C-4CD7-83AC-007E0EF94841}" type="presOf" srcId="{F9034939-CEFE-4594-B33D-E80CD1BA04B3}" destId="{55D62DCA-B692-4AF3-82B4-97B061168377}" srcOrd="0" destOrd="0" presId="urn:microsoft.com/office/officeart/2005/8/layout/StepDownProcess"/>
    <dgm:cxn modelId="{079BB32C-BFC0-4501-A718-71C9748429B6}" srcId="{E3FD49D9-56E6-44D4-82AA-C0654C3649C0}" destId="{B68DEB77-FBC6-4FB5-9EBE-1CD629203F4C}" srcOrd="3" destOrd="0" parTransId="{5303FBE7-2A5D-42B5-8F83-53D691D8FE6F}" sibTransId="{3A57AD54-35BF-4F1D-AC25-3595F5B352E2}"/>
    <dgm:cxn modelId="{2CF1FF35-21C0-4DFA-82E8-F21793E7E112}" type="presOf" srcId="{A3BA3E6A-70EC-4D34-AADB-AAA12C647A05}" destId="{43ADEC94-E318-4EAE-B8CC-09176579FC1F}" srcOrd="0" destOrd="0" presId="urn:microsoft.com/office/officeart/2005/8/layout/StepDownProcess"/>
    <dgm:cxn modelId="{6259F737-017C-4199-A216-4191C4D681A1}" srcId="{75EF8095-10C6-4145-A1E6-563DC7271236}" destId="{2EC61715-FEFE-446E-A0C6-F02665197BF9}" srcOrd="0" destOrd="0" parTransId="{97BE9208-3735-422A-B820-98F582EF068D}" sibTransId="{2960F8F4-3C55-4F35-A398-34A9A6A8BA8E}"/>
    <dgm:cxn modelId="{26AEE639-4546-490E-A471-CE39F8EB9A37}" srcId="{E3FD49D9-56E6-44D4-82AA-C0654C3649C0}" destId="{F9034939-CEFE-4594-B33D-E80CD1BA04B3}" srcOrd="4" destOrd="0" parTransId="{97D62085-646A-4F35-BED9-F7F4D3D7C8FB}" sibTransId="{2B04842C-F8F9-4BB8-8886-05F0EE4C7CF4}"/>
    <dgm:cxn modelId="{AAC22A3F-18B4-445C-A3CD-7FFBC52B681D}" type="presOf" srcId="{46A9241A-623C-44EC-9982-E4EC5668BC4F}" destId="{7A6CD22D-6DE9-4DB7-BC15-9FB4D5C4ACDC}" srcOrd="0" destOrd="0" presId="urn:microsoft.com/office/officeart/2005/8/layout/StepDownProcess"/>
    <dgm:cxn modelId="{689F7F5D-D106-4909-AB7A-535B7D26B16A}" srcId="{E3FD49D9-56E6-44D4-82AA-C0654C3649C0}" destId="{75EF8095-10C6-4145-A1E6-563DC7271236}" srcOrd="5" destOrd="0" parTransId="{A2BCA3F1-5247-4B2C-AF91-BCDF269B15CB}" sibTransId="{784EF829-6587-43A6-AA15-3E54001DD9EE}"/>
    <dgm:cxn modelId="{7D09B864-911C-4C51-B598-A07F967C1F7C}" type="presOf" srcId="{2EC61715-FEFE-446E-A0C6-F02665197BF9}" destId="{E5917706-12AA-4FE3-9CBD-46A4A8CD002C}" srcOrd="0" destOrd="0" presId="urn:microsoft.com/office/officeart/2005/8/layout/StepDownProcess"/>
    <dgm:cxn modelId="{6258D94A-E82D-4068-B68D-274305127FCD}" type="presOf" srcId="{53B44AB3-4DAB-483F-B396-EC923891E2B9}" destId="{39C4DB0E-53F3-4FF7-8E45-E4EF704BBCF7}" srcOrd="0" destOrd="0" presId="urn:microsoft.com/office/officeart/2005/8/layout/StepDownProcess"/>
    <dgm:cxn modelId="{77A1DF7D-5F25-47A8-A9D6-B0DBBE7C6FDA}" srcId="{53B44AB3-4DAB-483F-B396-EC923891E2B9}" destId="{55381E23-E5F4-4E86-AFBC-1CEF5B08797D}" srcOrd="0" destOrd="0" parTransId="{DB3A2D53-C766-4959-8048-E47775F9AC42}" sibTransId="{A9EFE094-E800-47D8-8702-B9C13CADD327}"/>
    <dgm:cxn modelId="{28423998-9B46-4C0E-AEE6-61F6856D8452}" srcId="{E3FD49D9-56E6-44D4-82AA-C0654C3649C0}" destId="{546DD1E6-D70E-4D8F-8569-7288C12E893A}" srcOrd="1" destOrd="0" parTransId="{BD85C0F2-22F5-489B-A601-4CA949B3758F}" sibTransId="{0C3F0B97-728F-4156-8391-BD2A25809C8E}"/>
    <dgm:cxn modelId="{509128A7-72A6-4F1D-B171-A75F2A4F0F00}" type="presOf" srcId="{2B3B7F10-4014-4062-94AF-65FD866A6E0B}" destId="{650A12E9-3896-4000-94B1-77502B38EBA7}" srcOrd="0" destOrd="0" presId="urn:microsoft.com/office/officeart/2005/8/layout/StepDownProcess"/>
    <dgm:cxn modelId="{9AF376B2-3753-44CD-8673-399BC294EF0B}" srcId="{E3FD49D9-56E6-44D4-82AA-C0654C3649C0}" destId="{53B44AB3-4DAB-483F-B396-EC923891E2B9}" srcOrd="2" destOrd="0" parTransId="{41DED6D0-BA16-4057-AFF5-1EFF32165511}" sibTransId="{679D5D82-0AD6-4A88-BDE5-FA0D1F113953}"/>
    <dgm:cxn modelId="{8AC5E4BF-E8BA-44E1-8102-02104383CCB9}" type="presOf" srcId="{24715A41-2AA2-4E7E-9F69-A578F1EF5C07}" destId="{57177AEF-D5D6-44FF-BB44-859BE848F711}" srcOrd="0" destOrd="0" presId="urn:microsoft.com/office/officeart/2005/8/layout/StepDownProcess"/>
    <dgm:cxn modelId="{C012F2CE-08A8-4043-B5AA-1AAF571E1248}" type="presOf" srcId="{75EF8095-10C6-4145-A1E6-563DC7271236}" destId="{6E1CEF70-6329-4363-9194-1459673889A0}" srcOrd="0" destOrd="0" presId="urn:microsoft.com/office/officeart/2005/8/layout/StepDownProcess"/>
    <dgm:cxn modelId="{3A63B4D7-D578-4DBA-9D93-6D3274D29878}" type="presOf" srcId="{55381E23-E5F4-4E86-AFBC-1CEF5B08797D}" destId="{C304219F-946E-429B-AFB3-E0F70155ED7B}" srcOrd="0" destOrd="0" presId="urn:microsoft.com/office/officeart/2005/8/layout/StepDownProcess"/>
    <dgm:cxn modelId="{E420B2EE-A5D5-4A52-B8AE-625EE7EFFCC7}" type="presOf" srcId="{B68DEB77-FBC6-4FB5-9EBE-1CD629203F4C}" destId="{C64975D0-F8C3-4922-B2A3-7F80730599F0}" srcOrd="0" destOrd="0" presId="urn:microsoft.com/office/officeart/2005/8/layout/StepDownProcess"/>
    <dgm:cxn modelId="{A7AF51F0-D2AD-45F2-89A8-6D435980987A}" srcId="{E3FD49D9-56E6-44D4-82AA-C0654C3649C0}" destId="{46A9241A-623C-44EC-9982-E4EC5668BC4F}" srcOrd="0" destOrd="0" parTransId="{4FA1146F-3FA5-4CCE-AA97-5D4576D85FD9}" sibTransId="{B6A20A73-2C48-46A2-876E-FC3A1681C2FD}"/>
    <dgm:cxn modelId="{06A442FC-EB79-4E28-98C9-F67F67209FF9}" srcId="{F9034939-CEFE-4594-B33D-E80CD1BA04B3}" destId="{2B3B7F10-4014-4062-94AF-65FD866A6E0B}" srcOrd="0" destOrd="0" parTransId="{6E457527-080D-470C-839B-50695CEB6EE8}" sibTransId="{F552097B-F1FF-45E7-A472-8EFBF1CE4590}"/>
    <dgm:cxn modelId="{B0668705-58B6-43CB-8C1C-220CCA79D02D}" type="presParOf" srcId="{86769C44-697E-4C1A-8FC5-521FCC0216D4}" destId="{6D3783D8-E707-4D08-A5BC-0A960381C1ED}" srcOrd="0" destOrd="0" presId="urn:microsoft.com/office/officeart/2005/8/layout/StepDownProcess"/>
    <dgm:cxn modelId="{6D417AAE-BAF0-43AB-8633-D3D333726CDB}" type="presParOf" srcId="{6D3783D8-E707-4D08-A5BC-0A960381C1ED}" destId="{B684CBE8-E7E8-41D7-AC5C-064390EB507A}" srcOrd="0" destOrd="0" presId="urn:microsoft.com/office/officeart/2005/8/layout/StepDownProcess"/>
    <dgm:cxn modelId="{EF99A9CF-88A2-48DF-B7AB-84D610E4A2E6}" type="presParOf" srcId="{6D3783D8-E707-4D08-A5BC-0A960381C1ED}" destId="{7A6CD22D-6DE9-4DB7-BC15-9FB4D5C4ACDC}" srcOrd="1" destOrd="0" presId="urn:microsoft.com/office/officeart/2005/8/layout/StepDownProcess"/>
    <dgm:cxn modelId="{19FA47DA-629A-48DC-BDEE-07959ADBBE9F}" type="presParOf" srcId="{6D3783D8-E707-4D08-A5BC-0A960381C1ED}" destId="{43ADEC94-E318-4EAE-B8CC-09176579FC1F}" srcOrd="2" destOrd="0" presId="urn:microsoft.com/office/officeart/2005/8/layout/StepDownProcess"/>
    <dgm:cxn modelId="{8D1D4B91-4E14-48DC-8F97-FDBC664CBAD5}" type="presParOf" srcId="{86769C44-697E-4C1A-8FC5-521FCC0216D4}" destId="{C25DDAA8-C78F-46EC-A584-0F290B7E771A}" srcOrd="1" destOrd="0" presId="urn:microsoft.com/office/officeart/2005/8/layout/StepDownProcess"/>
    <dgm:cxn modelId="{905951F7-02F7-4123-A4E1-AF85AC7C254F}" type="presParOf" srcId="{86769C44-697E-4C1A-8FC5-521FCC0216D4}" destId="{B978ACD1-8815-40AC-9C03-FD4780D7AEA6}" srcOrd="2" destOrd="0" presId="urn:microsoft.com/office/officeart/2005/8/layout/StepDownProcess"/>
    <dgm:cxn modelId="{73C98A7E-3EB2-4F7B-B97A-78117764A7EC}" type="presParOf" srcId="{B978ACD1-8815-40AC-9C03-FD4780D7AEA6}" destId="{C00CDBE6-63E3-454D-BA1D-546FAF456F89}" srcOrd="0" destOrd="0" presId="urn:microsoft.com/office/officeart/2005/8/layout/StepDownProcess"/>
    <dgm:cxn modelId="{46573B2C-372A-49B6-BABF-05942231562D}" type="presParOf" srcId="{B978ACD1-8815-40AC-9C03-FD4780D7AEA6}" destId="{4DD6EE04-08EE-4669-BCF9-AA1C33A908F3}" srcOrd="1" destOrd="0" presId="urn:microsoft.com/office/officeart/2005/8/layout/StepDownProcess"/>
    <dgm:cxn modelId="{C696F38D-0B5B-441F-B63D-BAE8F4AC0619}" type="presParOf" srcId="{B978ACD1-8815-40AC-9C03-FD4780D7AEA6}" destId="{D308626F-5E21-413E-B18A-A78B44EC2F63}" srcOrd="2" destOrd="0" presId="urn:microsoft.com/office/officeart/2005/8/layout/StepDownProcess"/>
    <dgm:cxn modelId="{184CDFDC-0EAE-43A6-8501-EA838F4C573E}" type="presParOf" srcId="{86769C44-697E-4C1A-8FC5-521FCC0216D4}" destId="{CA716C94-7226-4C0B-A1A4-891FBC43DD6A}" srcOrd="3" destOrd="0" presId="urn:microsoft.com/office/officeart/2005/8/layout/StepDownProcess"/>
    <dgm:cxn modelId="{9549A2EE-4B3D-4EC9-8550-74C6EFDE950B}" type="presParOf" srcId="{86769C44-697E-4C1A-8FC5-521FCC0216D4}" destId="{CDDF6C89-0BAF-4AF0-87B7-0873D6EF67C9}" srcOrd="4" destOrd="0" presId="urn:microsoft.com/office/officeart/2005/8/layout/StepDownProcess"/>
    <dgm:cxn modelId="{E87DA321-FAB2-40B4-AA1B-55D28C82B727}" type="presParOf" srcId="{CDDF6C89-0BAF-4AF0-87B7-0873D6EF67C9}" destId="{67D356AF-EECE-4394-9011-F8DC349F64B2}" srcOrd="0" destOrd="0" presId="urn:microsoft.com/office/officeart/2005/8/layout/StepDownProcess"/>
    <dgm:cxn modelId="{2B64FBCC-9B50-401F-ABD0-13B052383831}" type="presParOf" srcId="{CDDF6C89-0BAF-4AF0-87B7-0873D6EF67C9}" destId="{39C4DB0E-53F3-4FF7-8E45-E4EF704BBCF7}" srcOrd="1" destOrd="0" presId="urn:microsoft.com/office/officeart/2005/8/layout/StepDownProcess"/>
    <dgm:cxn modelId="{F4521210-1A98-480B-9D94-1E9F87471D7F}" type="presParOf" srcId="{CDDF6C89-0BAF-4AF0-87B7-0873D6EF67C9}" destId="{C304219F-946E-429B-AFB3-E0F70155ED7B}" srcOrd="2" destOrd="0" presId="urn:microsoft.com/office/officeart/2005/8/layout/StepDownProcess"/>
    <dgm:cxn modelId="{92795B20-0328-40CB-BD7E-836CB048CBE9}" type="presParOf" srcId="{86769C44-697E-4C1A-8FC5-521FCC0216D4}" destId="{6D5AE4C9-3992-40AE-903F-574D487A33BE}" srcOrd="5" destOrd="0" presId="urn:microsoft.com/office/officeart/2005/8/layout/StepDownProcess"/>
    <dgm:cxn modelId="{38FE05CB-C2B6-4128-960F-44A78F81D30F}" type="presParOf" srcId="{86769C44-697E-4C1A-8FC5-521FCC0216D4}" destId="{FC3BC0A5-7E09-4686-BB6E-90C2A0069A3B}" srcOrd="6" destOrd="0" presId="urn:microsoft.com/office/officeart/2005/8/layout/StepDownProcess"/>
    <dgm:cxn modelId="{F59B9D00-3F4C-485F-B686-662F2265DE30}" type="presParOf" srcId="{FC3BC0A5-7E09-4686-BB6E-90C2A0069A3B}" destId="{2469A42F-7D75-4DBF-B5AE-DAAB9CBD8B02}" srcOrd="0" destOrd="0" presId="urn:microsoft.com/office/officeart/2005/8/layout/StepDownProcess"/>
    <dgm:cxn modelId="{99705A9A-8BD1-4AFC-8144-28E9D98D6D07}" type="presParOf" srcId="{FC3BC0A5-7E09-4686-BB6E-90C2A0069A3B}" destId="{C64975D0-F8C3-4922-B2A3-7F80730599F0}" srcOrd="1" destOrd="0" presId="urn:microsoft.com/office/officeart/2005/8/layout/StepDownProcess"/>
    <dgm:cxn modelId="{590C736C-2045-4387-B724-90B1815EA69B}" type="presParOf" srcId="{FC3BC0A5-7E09-4686-BB6E-90C2A0069A3B}" destId="{57177AEF-D5D6-44FF-BB44-859BE848F711}" srcOrd="2" destOrd="0" presId="urn:microsoft.com/office/officeart/2005/8/layout/StepDownProcess"/>
    <dgm:cxn modelId="{309BF89C-20D4-4BAF-BB15-FBE2E3411174}" type="presParOf" srcId="{86769C44-697E-4C1A-8FC5-521FCC0216D4}" destId="{A7F97F2C-A5BD-437F-AEFF-BDB2D2E836BF}" srcOrd="7" destOrd="0" presId="urn:microsoft.com/office/officeart/2005/8/layout/StepDownProcess"/>
    <dgm:cxn modelId="{21A5F063-0748-43DC-B2EF-F969DD58A5FF}" type="presParOf" srcId="{86769C44-697E-4C1A-8FC5-521FCC0216D4}" destId="{CB6542C3-5B7C-44C1-899C-23DD82D400C1}" srcOrd="8" destOrd="0" presId="urn:microsoft.com/office/officeart/2005/8/layout/StepDownProcess"/>
    <dgm:cxn modelId="{A2F74761-9973-48DB-984F-A94ABD1BC5A3}" type="presParOf" srcId="{CB6542C3-5B7C-44C1-899C-23DD82D400C1}" destId="{66B2DAD9-E55E-4FA6-9C7C-484FA8A5551C}" srcOrd="0" destOrd="0" presId="urn:microsoft.com/office/officeart/2005/8/layout/StepDownProcess"/>
    <dgm:cxn modelId="{F5B016D6-E95C-42BF-A5F7-E2BEE228C03B}" type="presParOf" srcId="{CB6542C3-5B7C-44C1-899C-23DD82D400C1}" destId="{55D62DCA-B692-4AF3-82B4-97B061168377}" srcOrd="1" destOrd="0" presId="urn:microsoft.com/office/officeart/2005/8/layout/StepDownProcess"/>
    <dgm:cxn modelId="{08BA941D-5117-4741-96E1-749C7B82D6DF}" type="presParOf" srcId="{CB6542C3-5B7C-44C1-899C-23DD82D400C1}" destId="{650A12E9-3896-4000-94B1-77502B38EBA7}" srcOrd="2" destOrd="0" presId="urn:microsoft.com/office/officeart/2005/8/layout/StepDownProcess"/>
    <dgm:cxn modelId="{C7AA781B-0A5D-4B89-BE37-5E78D9D24497}" type="presParOf" srcId="{86769C44-697E-4C1A-8FC5-521FCC0216D4}" destId="{210FD023-0D53-49B2-AC02-7065B9423CEE}" srcOrd="9" destOrd="0" presId="urn:microsoft.com/office/officeart/2005/8/layout/StepDownProcess"/>
    <dgm:cxn modelId="{D279AF93-EABA-4043-AB47-7A5803E4BA75}" type="presParOf" srcId="{86769C44-697E-4C1A-8FC5-521FCC0216D4}" destId="{A54FB128-5703-43FD-97B1-0E2894ACDA56}" srcOrd="10" destOrd="0" presId="urn:microsoft.com/office/officeart/2005/8/layout/StepDownProcess"/>
    <dgm:cxn modelId="{606D7692-A31D-43DC-8ADB-3DB3844B133A}" type="presParOf" srcId="{A54FB128-5703-43FD-97B1-0E2894ACDA56}" destId="{6E1CEF70-6329-4363-9194-1459673889A0}" srcOrd="0" destOrd="0" presId="urn:microsoft.com/office/officeart/2005/8/layout/StepDownProcess"/>
    <dgm:cxn modelId="{91E86B7C-2179-48EB-83AF-643AAACFC759}" type="presParOf" srcId="{A54FB128-5703-43FD-97B1-0E2894ACDA56}" destId="{E5917706-12AA-4FE3-9CBD-46A4A8CD002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17019-BD8A-46D8-BD96-7F77C98359C8}">
      <dsp:nvSpPr>
        <dsp:cNvPr id="0" name=""/>
        <dsp:cNvSpPr/>
      </dsp:nvSpPr>
      <dsp:spPr>
        <a:xfrm>
          <a:off x="7473431" y="1179978"/>
          <a:ext cx="1704063" cy="170434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CF932-C260-457A-AEE5-A39BA1447BCA}">
      <dsp:nvSpPr>
        <dsp:cNvPr id="0" name=""/>
        <dsp:cNvSpPr/>
      </dsp:nvSpPr>
      <dsp:spPr>
        <a:xfrm>
          <a:off x="7529658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Findings and Insights</a:t>
          </a:r>
        </a:p>
      </dsp:txBody>
      <dsp:txXfrm>
        <a:off x="7757290" y="1464085"/>
        <a:ext cx="1136344" cy="1136128"/>
      </dsp:txXfrm>
    </dsp:sp>
    <dsp:sp modelId="{879077AC-43E6-4EC0-B677-6F2E555C4F34}">
      <dsp:nvSpPr>
        <dsp:cNvPr id="0" name=""/>
        <dsp:cNvSpPr/>
      </dsp:nvSpPr>
      <dsp:spPr>
        <a:xfrm rot="2700000">
          <a:off x="5711424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37AB9-6573-437F-BDC6-E006BC853464}">
      <dsp:nvSpPr>
        <dsp:cNvPr id="0" name=""/>
        <dsp:cNvSpPr/>
      </dsp:nvSpPr>
      <dsp:spPr>
        <a:xfrm>
          <a:off x="5769367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 and Selection</a:t>
          </a:r>
        </a:p>
      </dsp:txBody>
      <dsp:txXfrm>
        <a:off x="5996092" y="1464085"/>
        <a:ext cx="1136344" cy="1136128"/>
      </dsp:txXfrm>
    </dsp:sp>
    <dsp:sp modelId="{FB1F34BA-DA17-4B13-AE59-3D1DD60BD44F}">
      <dsp:nvSpPr>
        <dsp:cNvPr id="0" name=""/>
        <dsp:cNvSpPr/>
      </dsp:nvSpPr>
      <dsp:spPr>
        <a:xfrm rot="2700000">
          <a:off x="3951133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ACC7-E146-49DC-90F9-00A447053D81}">
      <dsp:nvSpPr>
        <dsp:cNvPr id="0" name=""/>
        <dsp:cNvSpPr/>
      </dsp:nvSpPr>
      <dsp:spPr>
        <a:xfrm>
          <a:off x="4008169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Predictive Models</a:t>
          </a:r>
        </a:p>
      </dsp:txBody>
      <dsp:txXfrm>
        <a:off x="4234894" y="1464085"/>
        <a:ext cx="1136344" cy="1136128"/>
      </dsp:txXfrm>
    </dsp:sp>
    <dsp:sp modelId="{DE809C0A-5136-4201-949A-A5C5CAF0996A}">
      <dsp:nvSpPr>
        <dsp:cNvPr id="0" name=""/>
        <dsp:cNvSpPr/>
      </dsp:nvSpPr>
      <dsp:spPr>
        <a:xfrm rot="2700000">
          <a:off x="2189934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E6CC3-3AF8-435C-9B86-23FC1455914E}">
      <dsp:nvSpPr>
        <dsp:cNvPr id="0" name=""/>
        <dsp:cNvSpPr/>
      </dsp:nvSpPr>
      <dsp:spPr>
        <a:xfrm>
          <a:off x="2246970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Exploration</a:t>
          </a:r>
        </a:p>
      </dsp:txBody>
      <dsp:txXfrm>
        <a:off x="2474602" y="1464085"/>
        <a:ext cx="1136344" cy="1136128"/>
      </dsp:txXfrm>
    </dsp:sp>
    <dsp:sp modelId="{FA72FA9F-CF9E-4696-BDF6-8AC8EECE3362}">
      <dsp:nvSpPr>
        <dsp:cNvPr id="0" name=""/>
        <dsp:cNvSpPr/>
      </dsp:nvSpPr>
      <dsp:spPr>
        <a:xfrm rot="2700000">
          <a:off x="428736" y="1180066"/>
          <a:ext cx="1703866" cy="1703866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F1010-CFE3-4A7F-9741-5A765077BB57}">
      <dsp:nvSpPr>
        <dsp:cNvPr id="0" name=""/>
        <dsp:cNvSpPr/>
      </dsp:nvSpPr>
      <dsp:spPr>
        <a:xfrm>
          <a:off x="485772" y="1236799"/>
          <a:ext cx="1590701" cy="1590699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Preprocessing</a:t>
          </a:r>
        </a:p>
      </dsp:txBody>
      <dsp:txXfrm>
        <a:off x="713404" y="1464085"/>
        <a:ext cx="1136344" cy="1136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4CBE8-E7E8-41D7-AC5C-064390EB507A}">
      <dsp:nvSpPr>
        <dsp:cNvPr id="0" name=""/>
        <dsp:cNvSpPr/>
      </dsp:nvSpPr>
      <dsp:spPr>
        <a:xfrm rot="5400000">
          <a:off x="809317" y="598225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CD22D-6DE9-4DB7-BC15-9FB4D5C4ACDC}">
      <dsp:nvSpPr>
        <dsp:cNvPr id="0" name=""/>
        <dsp:cNvSpPr/>
      </dsp:nvSpPr>
      <dsp:spPr>
        <a:xfrm>
          <a:off x="464112" y="29109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 byte character</a:t>
          </a:r>
          <a:endParaRPr lang="en-US" sz="1600" kern="1200" dirty="0"/>
        </a:p>
      </dsp:txBody>
      <dsp:txXfrm>
        <a:off x="493649" y="58646"/>
        <a:ext cx="1223562" cy="545882"/>
      </dsp:txXfrm>
    </dsp:sp>
    <dsp:sp modelId="{43ADEC94-E318-4EAE-B8CC-09176579FC1F}">
      <dsp:nvSpPr>
        <dsp:cNvPr id="0" name=""/>
        <dsp:cNvSpPr/>
      </dsp:nvSpPr>
      <dsp:spPr>
        <a:xfrm>
          <a:off x="1808156" y="99870"/>
          <a:ext cx="997774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b’ and  b”</a:t>
          </a:r>
          <a:endParaRPr lang="en-US" sz="1500" kern="1200" dirty="0"/>
        </a:p>
      </dsp:txBody>
      <dsp:txXfrm>
        <a:off x="1808156" y="99870"/>
        <a:ext cx="997774" cy="488952"/>
      </dsp:txXfrm>
    </dsp:sp>
    <dsp:sp modelId="{C00CDBE6-63E3-454D-BA1D-546FAF456F89}">
      <dsp:nvSpPr>
        <dsp:cNvPr id="0" name=""/>
        <dsp:cNvSpPr/>
      </dsp:nvSpPr>
      <dsp:spPr>
        <a:xfrm rot="5400000">
          <a:off x="1761833" y="1257516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6EE04-08EE-4669-BCF9-AA1C33A908F3}">
      <dsp:nvSpPr>
        <dsp:cNvPr id="0" name=""/>
        <dsp:cNvSpPr/>
      </dsp:nvSpPr>
      <dsp:spPr>
        <a:xfrm>
          <a:off x="1416632" y="688402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into lower case</a:t>
          </a:r>
        </a:p>
      </dsp:txBody>
      <dsp:txXfrm>
        <a:off x="1446169" y="717939"/>
        <a:ext cx="1223562" cy="545882"/>
      </dsp:txXfrm>
    </dsp:sp>
    <dsp:sp modelId="{D308626F-5E21-413E-B18A-A78B44EC2F63}">
      <dsp:nvSpPr>
        <dsp:cNvPr id="0" name=""/>
        <dsp:cNvSpPr/>
      </dsp:nvSpPr>
      <dsp:spPr>
        <a:xfrm>
          <a:off x="2901446" y="764586"/>
          <a:ext cx="628582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356AF-EECE-4394-9011-F8DC349F64B2}">
      <dsp:nvSpPr>
        <dsp:cNvPr id="0" name=""/>
        <dsp:cNvSpPr/>
      </dsp:nvSpPr>
      <dsp:spPr>
        <a:xfrm rot="5400000">
          <a:off x="2683980" y="1952808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4DB0E-53F3-4FF7-8E45-E4EF704BBCF7}">
      <dsp:nvSpPr>
        <dsp:cNvPr id="0" name=""/>
        <dsp:cNvSpPr/>
      </dsp:nvSpPr>
      <dsp:spPr>
        <a:xfrm>
          <a:off x="2338773" y="1383697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Tokenization</a:t>
          </a:r>
          <a:endParaRPr lang="en-US" sz="1600" kern="1200" dirty="0"/>
        </a:p>
      </dsp:txBody>
      <dsp:txXfrm>
        <a:off x="2368310" y="1413234"/>
        <a:ext cx="1223562" cy="545882"/>
      </dsp:txXfrm>
    </dsp:sp>
    <dsp:sp modelId="{C304219F-946E-429B-AFB3-E0F70155ED7B}">
      <dsp:nvSpPr>
        <dsp:cNvPr id="0" name=""/>
        <dsp:cNvSpPr/>
      </dsp:nvSpPr>
      <dsp:spPr>
        <a:xfrm>
          <a:off x="3738738" y="1450821"/>
          <a:ext cx="2356834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 Breaking down complex sentence into words</a:t>
          </a:r>
        </a:p>
      </dsp:txBody>
      <dsp:txXfrm>
        <a:off x="3738738" y="1450821"/>
        <a:ext cx="2356834" cy="488952"/>
      </dsp:txXfrm>
    </dsp:sp>
    <dsp:sp modelId="{2469A42F-7D75-4DBF-B5AE-DAAB9CBD8B02}">
      <dsp:nvSpPr>
        <dsp:cNvPr id="0" name=""/>
        <dsp:cNvSpPr/>
      </dsp:nvSpPr>
      <dsp:spPr>
        <a:xfrm rot="5400000">
          <a:off x="3627962" y="2660035"/>
          <a:ext cx="513400" cy="5435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975D0-F8C3-4922-B2A3-7F80730599F0}">
      <dsp:nvSpPr>
        <dsp:cNvPr id="0" name=""/>
        <dsp:cNvSpPr/>
      </dsp:nvSpPr>
      <dsp:spPr>
        <a:xfrm>
          <a:off x="3282763" y="2070474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Word Filtration</a:t>
          </a:r>
          <a:endParaRPr lang="en-US" sz="1600" kern="1200" dirty="0"/>
        </a:p>
      </dsp:txBody>
      <dsp:txXfrm>
        <a:off x="3312300" y="2100011"/>
        <a:ext cx="1223562" cy="545882"/>
      </dsp:txXfrm>
    </dsp:sp>
    <dsp:sp modelId="{57177AEF-D5D6-44FF-BB44-859BE848F711}">
      <dsp:nvSpPr>
        <dsp:cNvPr id="0" name=""/>
        <dsp:cNvSpPr/>
      </dsp:nvSpPr>
      <dsp:spPr>
        <a:xfrm>
          <a:off x="4585403" y="2147138"/>
          <a:ext cx="1662337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Removed stop words along </a:t>
          </a:r>
          <a:endParaRPr lang="en-US" sz="1500" kern="1200" dirty="0"/>
        </a:p>
      </dsp:txBody>
      <dsp:txXfrm>
        <a:off x="4585403" y="2147138"/>
        <a:ext cx="1662337" cy="488952"/>
      </dsp:txXfrm>
    </dsp:sp>
    <dsp:sp modelId="{66B2DAD9-E55E-4FA6-9C7C-484FA8A5551C}">
      <dsp:nvSpPr>
        <dsp:cNvPr id="0" name=""/>
        <dsp:cNvSpPr/>
      </dsp:nvSpPr>
      <dsp:spPr>
        <a:xfrm rot="5400000">
          <a:off x="4506500" y="3312278"/>
          <a:ext cx="513400" cy="5844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62DCA-B692-4AF3-82B4-97B061168377}">
      <dsp:nvSpPr>
        <dsp:cNvPr id="0" name=""/>
        <dsp:cNvSpPr/>
      </dsp:nvSpPr>
      <dsp:spPr>
        <a:xfrm>
          <a:off x="4161293" y="2743167"/>
          <a:ext cx="1282636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Remove punctuation</a:t>
          </a:r>
        </a:p>
      </dsp:txBody>
      <dsp:txXfrm>
        <a:off x="4190830" y="2772704"/>
        <a:ext cx="1223562" cy="545882"/>
      </dsp:txXfrm>
    </dsp:sp>
    <dsp:sp modelId="{650A12E9-3896-4000-94B1-77502B38EBA7}">
      <dsp:nvSpPr>
        <dsp:cNvPr id="0" name=""/>
        <dsp:cNvSpPr/>
      </dsp:nvSpPr>
      <dsp:spPr>
        <a:xfrm>
          <a:off x="5472938" y="2826704"/>
          <a:ext cx="1662337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Ex: ‘,’ , ‘@’ etc </a:t>
          </a:r>
          <a:endParaRPr lang="en-US" sz="1500" kern="1200" dirty="0"/>
        </a:p>
      </dsp:txBody>
      <dsp:txXfrm>
        <a:off x="5472938" y="2826704"/>
        <a:ext cx="1662337" cy="488952"/>
      </dsp:txXfrm>
    </dsp:sp>
    <dsp:sp modelId="{6E1CEF70-6329-4363-9194-1459673889A0}">
      <dsp:nvSpPr>
        <dsp:cNvPr id="0" name=""/>
        <dsp:cNvSpPr/>
      </dsp:nvSpPr>
      <dsp:spPr>
        <a:xfrm>
          <a:off x="5113399" y="3433876"/>
          <a:ext cx="1506532" cy="60495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Lemmatization </a:t>
          </a:r>
          <a:endParaRPr lang="en-US" sz="1600" kern="1200" dirty="0"/>
        </a:p>
      </dsp:txBody>
      <dsp:txXfrm>
        <a:off x="5142936" y="3463413"/>
        <a:ext cx="1447458" cy="545882"/>
      </dsp:txXfrm>
    </dsp:sp>
    <dsp:sp modelId="{E5917706-12AA-4FE3-9CBD-46A4A8CD002C}">
      <dsp:nvSpPr>
        <dsp:cNvPr id="0" name=""/>
        <dsp:cNvSpPr/>
      </dsp:nvSpPr>
      <dsp:spPr>
        <a:xfrm>
          <a:off x="6728846" y="3498437"/>
          <a:ext cx="1729131" cy="488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Reduced words to base form</a:t>
          </a:r>
        </a:p>
      </dsp:txBody>
      <dsp:txXfrm>
        <a:off x="6728846" y="3498437"/>
        <a:ext cx="1729131" cy="488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4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9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2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5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4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31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26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8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8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0c54e0a7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0c54e0a7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9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24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266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594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819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77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09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4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252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7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0c54e0a7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0c54e0a7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17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6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03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390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87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367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83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0c54e0a7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0c54e0a7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4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4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55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0c54e0a7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0c54e0a7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2d8a09e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2d8a09e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362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916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81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89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562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361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9936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919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923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1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154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41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8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market-data/quotes/index/SPX/historical-pric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ddit.com/r/StockNews/" TargetMode="External"/><Relationship Id="rId5" Type="http://schemas.openxmlformats.org/officeDocument/2006/relationships/hyperlink" Target="https://www.macrotrends.net/1369/crude-oil-price-history-chart" TargetMode="External"/><Relationship Id="rId4" Type="http://schemas.openxmlformats.org/officeDocument/2006/relationships/hyperlink" Target="https://tradingeconomics.com/commodity/gol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894522" y="1610850"/>
            <a:ext cx="7879877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S&amp;P 500 PREDICTION</a:t>
            </a:r>
            <a:endParaRPr dirty="0"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2624920" y="1104750"/>
            <a:ext cx="48750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OPIM 5671 : DATA MINING AND BUSINESS INTELLIGENCE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4294967295"/>
          </p:nvPr>
        </p:nvSpPr>
        <p:spPr>
          <a:xfrm>
            <a:off x="5336275" y="2571750"/>
            <a:ext cx="3807725" cy="225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REFORMERS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Srinath Reddy Pamula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Sai Dheeraj Reddy </a:t>
            </a:r>
            <a:r>
              <a:rPr lang="en-US" dirty="0" err="1"/>
              <a:t>Goppannagiri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Sumanth Kumar Goud </a:t>
            </a:r>
            <a:r>
              <a:rPr lang="en-US" dirty="0" err="1"/>
              <a:t>Golla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Abhinaya Kumar Singampalli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Naveen </a:t>
            </a:r>
            <a:r>
              <a:rPr lang="en-US" dirty="0" err="1"/>
              <a:t>Abboju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Venkata Vinayaka </a:t>
            </a:r>
            <a:r>
              <a:rPr lang="en-US" dirty="0" err="1"/>
              <a:t>Duraga</a:t>
            </a:r>
            <a:r>
              <a:rPr lang="en-US" dirty="0"/>
              <a:t> Prasanth </a:t>
            </a:r>
            <a:r>
              <a:rPr lang="en-US" dirty="0" err="1"/>
              <a:t>Lakamsani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preprocessing(Transformation)</a:t>
            </a:r>
            <a:endParaRPr dirty="0"/>
          </a:p>
        </p:txBody>
      </p:sp>
      <p:sp>
        <p:nvSpPr>
          <p:cNvPr id="3" name="Google Shape;142;p14">
            <a:extLst>
              <a:ext uri="{FF2B5EF4-FFF2-40B4-BE49-F238E27FC236}">
                <a16:creationId xmlns:a16="http://schemas.microsoft.com/office/drawing/2014/main" id="{3DE82067-6BEE-F338-EF30-1ACB3E145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300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To make the time series continuous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 inserted missing dates for the whole range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Introduced a binary variable ‘Label’(based on S&amp;P 500 close price)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0 if the index decreses from with respect to previous day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1 if the index remains same or increses with repect to previous day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550" dirty="0">
                <a:latin typeface="Times New Roman"/>
                <a:ea typeface="Times New Roman"/>
                <a:cs typeface="Times New Roman"/>
                <a:sym typeface="Times New Roman"/>
              </a:rPr>
              <a:t>New Variable : ‘percent_change’ in index from previous day</a:t>
            </a:r>
          </a:p>
          <a:p>
            <a:pPr marL="742950" lvl="1" indent="-285750" algn="just">
              <a:spcAft>
                <a:spcPts val="1200"/>
              </a:spcAft>
            </a:pPr>
            <a:endParaRPr lang="en"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0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3" name="Google Shape;142;p14">
            <a:extLst>
              <a:ext uri="{FF2B5EF4-FFF2-40B4-BE49-F238E27FC236}">
                <a16:creationId xmlns:a16="http://schemas.microsoft.com/office/drawing/2014/main" id="{3DE82067-6BEE-F338-EF30-1ACB3E145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en-US" sz="1450" b="1" dirty="0">
                <a:latin typeface="Times New Roman"/>
                <a:ea typeface="Times New Roman"/>
                <a:cs typeface="Times New Roman"/>
                <a:sym typeface="Times New Roman"/>
              </a:rPr>
              <a:t>Sentiment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50" b="1" dirty="0">
                <a:latin typeface="Times New Roman"/>
                <a:ea typeface="Times New Roman"/>
                <a:cs typeface="Times New Roman"/>
                <a:sym typeface="Times New Roman"/>
              </a:rPr>
              <a:t>Analysis: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Polarity: Positive, Negative and Neutral sentiment from </a:t>
            </a:r>
            <a:r>
              <a:rPr lang="en-US" sz="1450" dirty="0" err="1">
                <a:latin typeface="Times New Roman"/>
                <a:ea typeface="Times New Roman"/>
                <a:cs typeface="Times New Roman"/>
                <a:sym typeface="Times New Roman"/>
              </a:rPr>
              <a:t>VaderSentiment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library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Polarity(-1 to +1) Extracted using </a:t>
            </a:r>
            <a:r>
              <a:rPr lang="en-US" sz="1450" dirty="0" err="1">
                <a:latin typeface="Times New Roman"/>
                <a:ea typeface="Times New Roman"/>
                <a:cs typeface="Times New Roman"/>
                <a:sym typeface="Times New Roman"/>
              </a:rPr>
              <a:t>TextBlob</a:t>
            </a: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 library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Subjectivity: Measure of how subjective a document is ( 0 to 1)</a:t>
            </a:r>
          </a:p>
          <a:p>
            <a:pPr marL="285750" indent="-285750" algn="just">
              <a:spcAft>
                <a:spcPts val="1200"/>
              </a:spcAft>
            </a:pPr>
            <a:endParaRPr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527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07E586E-BC9B-C617-35F0-CFA85070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31843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91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3A6AC2-2811-9518-77C8-E6161DF3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25216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799C8BF2-E64F-FDA6-BD80-D0031DB31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98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12543-4207-01AD-6502-0E8270F98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5" y="931841"/>
            <a:ext cx="7413270" cy="30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51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 </a:t>
            </a:r>
            <a:r>
              <a:rPr lang="en"/>
              <a:t>– Correlation`</a:t>
            </a:r>
            <a:endParaRPr dirty="0"/>
          </a:p>
        </p:txBody>
      </p:sp>
      <p:pic>
        <p:nvPicPr>
          <p:cNvPr id="6" name="Picture 5" descr="A screenshot of a calculator&#10;&#10;Description automatically generated with low confidence">
            <a:extLst>
              <a:ext uri="{FF2B5EF4-FFF2-40B4-BE49-F238E27FC236}">
                <a16:creationId xmlns:a16="http://schemas.microsoft.com/office/drawing/2014/main" id="{0BFC4FBF-D48B-11F1-B56D-67482D6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4" y="1102207"/>
            <a:ext cx="8838571" cy="34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0006-9025-2C1E-D0DA-520CED6A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917750"/>
            <a:ext cx="7038900" cy="540528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01618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– Text mining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EE610-5EB6-D8F3-BCEB-9DB2E7B9F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181"/>
          <a:stretch/>
        </p:blipFill>
        <p:spPr>
          <a:xfrm>
            <a:off x="60665" y="859855"/>
            <a:ext cx="9053377" cy="26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0A27158-B0F9-7639-0095-51907355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0" y="477060"/>
            <a:ext cx="822443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– Text mining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6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B9C0643-8B3C-10DB-A8DD-40F900C17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84345"/>
              </p:ext>
            </p:extLst>
          </p:nvPr>
        </p:nvGraphicFramePr>
        <p:xfrm>
          <a:off x="1262762" y="689164"/>
          <a:ext cx="6631728" cy="389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834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Objective:</a:t>
            </a:r>
            <a:endParaRPr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363221" y="914100"/>
            <a:ext cx="852898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To forecast S&amp;P 500 index using the following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Crude Price.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Gold Price.</a:t>
            </a:r>
          </a:p>
          <a:p>
            <a:pPr marL="742950" lvl="1" indent="-285750" algn="just">
              <a:spcAft>
                <a:spcPts val="1200"/>
              </a:spcAft>
            </a:pPr>
            <a:r>
              <a:rPr lang="en" sz="1450" dirty="0">
                <a:latin typeface="Times New Roman"/>
                <a:ea typeface="Times New Roman"/>
                <a:cs typeface="Times New Roman"/>
                <a:sym typeface="Times New Roman"/>
              </a:rPr>
              <a:t>Daily News Inflow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Indetify key factors that influence the S&amp;P index.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25058-EFD2-460A-A1DE-F921403489F2}"/>
              </a:ext>
            </a:extLst>
          </p:cNvPr>
          <p:cNvSpPr txBox="1"/>
          <p:nvPr/>
        </p:nvSpPr>
        <p:spPr>
          <a:xfrm>
            <a:off x="378685" y="2312743"/>
            <a:ext cx="314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Gradient Boosting Classifier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Confusion Matrix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6BF363-E7E7-E3F6-ACE6-546F2B03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604838"/>
            <a:ext cx="49434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8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6717F-E2F5-7351-9FA8-905360CF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440009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125058-EFD2-460A-A1DE-F921403489F2}"/>
              </a:ext>
            </a:extLst>
          </p:cNvPr>
          <p:cNvSpPr txBox="1"/>
          <p:nvPr/>
        </p:nvSpPr>
        <p:spPr>
          <a:xfrm>
            <a:off x="378685" y="2312743"/>
            <a:ext cx="314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Gradient Boosting Classifier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ROC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7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5" name="Picture 4" descr="A picture containing text, diagram, sketch, line&#10;&#10;Description automatically generated">
            <a:extLst>
              <a:ext uri="{FF2B5EF4-FFF2-40B4-BE49-F238E27FC236}">
                <a16:creationId xmlns:a16="http://schemas.microsoft.com/office/drawing/2014/main" id="{9C3EE430-981A-D362-F605-EF811C5F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947"/>
            <a:ext cx="91440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– text mining</a:t>
            </a:r>
            <a:endParaRPr dirty="0"/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0D8E66-61A8-3060-55A4-CCDAE4666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" t="1297"/>
          <a:stretch/>
        </p:blipFill>
        <p:spPr>
          <a:xfrm>
            <a:off x="881269" y="483704"/>
            <a:ext cx="7202557" cy="40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4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7D56A0D-4C5C-F235-D1A2-084A183A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34" y="507872"/>
            <a:ext cx="6780966" cy="4127755"/>
          </a:xfrm>
          <a:prstGeom prst="rect">
            <a:avLst/>
          </a:prstGeom>
        </p:spPr>
      </p:pic>
      <p:sp>
        <p:nvSpPr>
          <p:cNvPr id="7" name="Google Shape;161;p17">
            <a:extLst>
              <a:ext uri="{FF2B5EF4-FFF2-40B4-BE49-F238E27FC236}">
                <a16:creationId xmlns:a16="http://schemas.microsoft.com/office/drawing/2014/main" id="{98F39D70-907F-87CA-E6F3-7423AB8C49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" dirty="0"/>
              <a:t>Modeling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770C1-F94F-8E57-F3DD-8E24B1CAFC6F}"/>
              </a:ext>
            </a:extLst>
          </p:cNvPr>
          <p:cNvSpPr txBox="1"/>
          <p:nvPr/>
        </p:nvSpPr>
        <p:spPr>
          <a:xfrm>
            <a:off x="415705" y="2261278"/>
            <a:ext cx="1651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On raw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4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1;p17">
            <a:extLst>
              <a:ext uri="{FF2B5EF4-FFF2-40B4-BE49-F238E27FC236}">
                <a16:creationId xmlns:a16="http://schemas.microsoft.com/office/drawing/2014/main" id="{98F39D70-907F-87CA-E6F3-7423AB8C49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" dirty="0"/>
              <a:t>Modeling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CB1F887-B281-D9D1-FAD9-F6D7722D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0" y="434567"/>
            <a:ext cx="6749840" cy="41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927CB-9A4F-E612-BC96-CA5D96E5D6FF}"/>
              </a:ext>
            </a:extLst>
          </p:cNvPr>
          <p:cNvSpPr txBox="1"/>
          <p:nvPr/>
        </p:nvSpPr>
        <p:spPr>
          <a:xfrm>
            <a:off x="1" y="1545660"/>
            <a:ext cx="2394160" cy="143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On raw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There is clear Trend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Seasonality is not strong.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  <a:sym typeface="Times New Roman"/>
              </a:rPr>
              <a:t>Not White Noise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770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E7E3B23-CFAF-55F9-FF89-7CA09487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80" y="440602"/>
            <a:ext cx="6791320" cy="41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2F233-1508-4B7E-4E7D-CE9E07FD5E25}"/>
              </a:ext>
            </a:extLst>
          </p:cNvPr>
          <p:cNvSpPr txBox="1"/>
          <p:nvPr/>
        </p:nvSpPr>
        <p:spPr>
          <a:xfrm>
            <a:off x="288956" y="2261278"/>
            <a:ext cx="186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After first 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mple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0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2F233-1508-4B7E-4E7D-CE9E07FD5E25}"/>
              </a:ext>
            </a:extLst>
          </p:cNvPr>
          <p:cNvSpPr txBox="1"/>
          <p:nvPr/>
        </p:nvSpPr>
        <p:spPr>
          <a:xfrm>
            <a:off x="288956" y="2261278"/>
            <a:ext cx="1868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After first si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mple difference</a:t>
            </a:r>
            <a:endParaRPr lang="en-US" dirty="0"/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902FA80-7D2C-5100-0AA3-44B9149A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35" y="446047"/>
            <a:ext cx="6846165" cy="41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5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DEVELOPED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5CD27F-48DD-F899-083C-DA453C31E5BE}"/>
              </a:ext>
            </a:extLst>
          </p:cNvPr>
          <p:cNvGrpSpPr/>
          <p:nvPr/>
        </p:nvGrpSpPr>
        <p:grpSpPr>
          <a:xfrm>
            <a:off x="336772" y="587144"/>
            <a:ext cx="7277760" cy="3982463"/>
            <a:chOff x="336772" y="580518"/>
            <a:chExt cx="7277760" cy="3982463"/>
          </a:xfrm>
        </p:grpSpPr>
        <p:pic>
          <p:nvPicPr>
            <p:cNvPr id="3" name="Picture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160AEA55-5932-B69C-60B9-E0E227736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871"/>
            <a:stretch/>
          </p:blipFill>
          <p:spPr>
            <a:xfrm>
              <a:off x="336772" y="580518"/>
              <a:ext cx="4500272" cy="3982463"/>
            </a:xfrm>
            <a:prstGeom prst="rect">
              <a:avLst/>
            </a:prstGeom>
          </p:spPr>
        </p:pic>
        <p:pic>
          <p:nvPicPr>
            <p:cNvPr id="2" name="Picture 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C69016D9-3B30-03E4-CA52-F336FCB59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210"/>
            <a:stretch/>
          </p:blipFill>
          <p:spPr>
            <a:xfrm>
              <a:off x="4837044" y="580518"/>
              <a:ext cx="2777488" cy="3982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70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EDA9B-A7F2-B911-1F6F-9EBA3F208A13}"/>
              </a:ext>
            </a:extLst>
          </p:cNvPr>
          <p:cNvSpPr txBox="1"/>
          <p:nvPr/>
        </p:nvSpPr>
        <p:spPr>
          <a:xfrm>
            <a:off x="145774" y="1011593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RMSE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56C74-B14E-7FCD-1237-08B7B894801B}"/>
              </a:ext>
            </a:extLst>
          </p:cNvPr>
          <p:cNvSpPr txBox="1"/>
          <p:nvPr/>
        </p:nvSpPr>
        <p:spPr>
          <a:xfrm>
            <a:off x="145774" y="2387084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AIC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D5004-9241-1834-565E-F5E2F5F7F6C2}"/>
              </a:ext>
            </a:extLst>
          </p:cNvPr>
          <p:cNvSpPr txBox="1"/>
          <p:nvPr/>
        </p:nvSpPr>
        <p:spPr>
          <a:xfrm>
            <a:off x="145774" y="3767197"/>
            <a:ext cx="159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BIC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DF3BE5-526F-27E5-2686-B0F2FCFC97EA}"/>
              </a:ext>
            </a:extLst>
          </p:cNvPr>
          <p:cNvGrpSpPr/>
          <p:nvPr/>
        </p:nvGrpSpPr>
        <p:grpSpPr>
          <a:xfrm>
            <a:off x="1881809" y="583561"/>
            <a:ext cx="6202018" cy="1219235"/>
            <a:chOff x="1881809" y="583561"/>
            <a:chExt cx="6202018" cy="1219235"/>
          </a:xfrm>
        </p:grpSpPr>
        <p:pic>
          <p:nvPicPr>
            <p:cNvPr id="4" name="Picture 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CAD5D4A9-711B-507D-F31F-A2AD0DFD2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448"/>
            <a:stretch/>
          </p:blipFill>
          <p:spPr>
            <a:xfrm>
              <a:off x="1881809" y="583561"/>
              <a:ext cx="3889051" cy="1219235"/>
            </a:xfrm>
            <a:prstGeom prst="rect">
              <a:avLst/>
            </a:prstGeom>
          </p:spPr>
        </p:pic>
        <p:pic>
          <p:nvPicPr>
            <p:cNvPr id="2" name="Picture 1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6F3F8355-58CC-DB3D-3E30-BAD825E79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066"/>
            <a:stretch/>
          </p:blipFill>
          <p:spPr>
            <a:xfrm>
              <a:off x="5764696" y="583561"/>
              <a:ext cx="2319131" cy="121923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845C29-ED49-6695-AC6F-F0F903D15CA3}"/>
              </a:ext>
            </a:extLst>
          </p:cNvPr>
          <p:cNvGrpSpPr/>
          <p:nvPr/>
        </p:nvGrpSpPr>
        <p:grpSpPr>
          <a:xfrm>
            <a:off x="1895539" y="1963674"/>
            <a:ext cx="6188288" cy="1216152"/>
            <a:chOff x="1895539" y="1963674"/>
            <a:chExt cx="6188288" cy="1216152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D3D73D5-3F19-C5D2-9D93-DE6BDB35F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536"/>
            <a:stretch/>
          </p:blipFill>
          <p:spPr>
            <a:xfrm>
              <a:off x="1895539" y="1963674"/>
              <a:ext cx="3875321" cy="1216152"/>
            </a:xfrm>
            <a:prstGeom prst="rect">
              <a:avLst/>
            </a:prstGeom>
          </p:spPr>
        </p:pic>
        <p:pic>
          <p:nvPicPr>
            <p:cNvPr id="3" name="Picture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E239E81-F1B1-753E-38AB-848F4AF7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005"/>
            <a:stretch/>
          </p:blipFill>
          <p:spPr>
            <a:xfrm>
              <a:off x="5764696" y="1963674"/>
              <a:ext cx="2319131" cy="121615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A29DA9-5E4F-0A6E-3371-8D333A6332AA}"/>
              </a:ext>
            </a:extLst>
          </p:cNvPr>
          <p:cNvGrpSpPr/>
          <p:nvPr/>
        </p:nvGrpSpPr>
        <p:grpSpPr>
          <a:xfrm>
            <a:off x="1929131" y="3343787"/>
            <a:ext cx="6154696" cy="1216152"/>
            <a:chOff x="1929131" y="3343787"/>
            <a:chExt cx="6154696" cy="1216152"/>
          </a:xfrm>
        </p:grpSpPr>
        <p:pic>
          <p:nvPicPr>
            <p:cNvPr id="9" name="Picture 8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0760BA47-298F-14EF-D1A6-4C143FDAF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838"/>
            <a:stretch/>
          </p:blipFill>
          <p:spPr>
            <a:xfrm>
              <a:off x="1929131" y="3343787"/>
              <a:ext cx="3835565" cy="1216152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E7B0EC36-FD6B-725B-41CA-17C2F69CD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856"/>
            <a:stretch/>
          </p:blipFill>
          <p:spPr>
            <a:xfrm>
              <a:off x="5764696" y="3343787"/>
              <a:ext cx="2319131" cy="1216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2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0" y="153909"/>
            <a:ext cx="7038900" cy="654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Background</a:t>
            </a:r>
            <a:endParaRPr dirty="0"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622025" y="925250"/>
            <a:ext cx="4478700" cy="31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958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500, often known as the Standard and Poor's performance. It is a stock index that keeps track on the share prices of the 500 largest publicly owned American corporations. </a:t>
            </a:r>
            <a:endParaRPr dirty="0"/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958" algn="just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 measures the value of large-cap U.S. stocks, or shares of businesses with a market value of at least $10 billion.</a:t>
            </a:r>
            <a:endParaRPr dirty="0"/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958" algn="just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The S&amp;P 500 is often used as benchmark for the performace of t</a:t>
            </a:r>
            <a:r>
              <a:rPr lang="en-US" dirty="0"/>
              <a:t>he</a:t>
            </a:r>
            <a:r>
              <a:rPr lang="en" dirty="0"/>
              <a:t> US stock market.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550" y="896474"/>
            <a:ext cx="3558050" cy="32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5462C-4042-70EF-8F21-E17E7F013803}"/>
              </a:ext>
            </a:extLst>
          </p:cNvPr>
          <p:cNvSpPr txBox="1"/>
          <p:nvPr/>
        </p:nvSpPr>
        <p:spPr>
          <a:xfrm>
            <a:off x="125387" y="2265183"/>
            <a:ext cx="186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Residuals</a:t>
            </a:r>
            <a:endParaRPr lang="en-US" dirty="0"/>
          </a:p>
        </p:txBody>
      </p:sp>
      <p:pic>
        <p:nvPicPr>
          <p:cNvPr id="7" name="Picture 6" descr="A close-up of a graph&#10;&#10;Description automatically generated with medium confidence">
            <a:extLst>
              <a:ext uri="{FF2B5EF4-FFF2-40B4-BE49-F238E27FC236}">
                <a16:creationId xmlns:a16="http://schemas.microsoft.com/office/drawing/2014/main" id="{15CF3C4B-A8CC-2055-6F0E-8D4C400E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73" y="383305"/>
            <a:ext cx="7149827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5462C-4042-70EF-8F21-E17E7F013803}"/>
              </a:ext>
            </a:extLst>
          </p:cNvPr>
          <p:cNvSpPr txBox="1"/>
          <p:nvPr/>
        </p:nvSpPr>
        <p:spPr>
          <a:xfrm>
            <a:off x="274060" y="2265183"/>
            <a:ext cx="186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Residuals</a:t>
            </a:r>
            <a:endParaRPr lang="en-US" dirty="0"/>
          </a:p>
        </p:txBody>
      </p:sp>
      <p:pic>
        <p:nvPicPr>
          <p:cNvPr id="10" name="Picture 9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04EF378F-F3D7-2D1F-5ECD-90AB4A6E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99" y="383305"/>
            <a:ext cx="6243601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24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021A92-3A81-66B1-A96D-C2721F9BC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93"/>
          <a:stretch/>
        </p:blipFill>
        <p:spPr>
          <a:xfrm>
            <a:off x="2706029" y="589722"/>
            <a:ext cx="6437971" cy="1711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386D9-6F38-88E3-022B-5AB894851E4D}"/>
              </a:ext>
            </a:extLst>
          </p:cNvPr>
          <p:cNvSpPr txBox="1"/>
          <p:nvPr/>
        </p:nvSpPr>
        <p:spPr>
          <a:xfrm>
            <a:off x="92766" y="1122517"/>
            <a:ext cx="261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Parameter Estimates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Without Hold-out Sample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6B7F98-E1A8-8826-65DC-CE283C0C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21"/>
          <a:stretch/>
        </p:blipFill>
        <p:spPr>
          <a:xfrm>
            <a:off x="2706624" y="2519689"/>
            <a:ext cx="6437376" cy="1673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F86E3-6884-6A7F-4D0B-C99C65CBC80F}"/>
              </a:ext>
            </a:extLst>
          </p:cNvPr>
          <p:cNvSpPr txBox="1"/>
          <p:nvPr/>
        </p:nvSpPr>
        <p:spPr>
          <a:xfrm>
            <a:off x="92766" y="3033464"/>
            <a:ext cx="261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Parameter Estimates</a:t>
            </a:r>
          </a:p>
          <a:p>
            <a:pPr algn="ctr"/>
            <a:r>
              <a:rPr lang="en-US" dirty="0">
                <a:latin typeface="Times New Roman"/>
                <a:cs typeface="Times New Roman"/>
                <a:sym typeface="Times New Roman"/>
              </a:rPr>
              <a:t>With Hold-out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57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7">
            <a:extLst>
              <a:ext uri="{FF2B5EF4-FFF2-40B4-BE49-F238E27FC236}">
                <a16:creationId xmlns:a16="http://schemas.microsoft.com/office/drawing/2014/main" id="{E921929B-0279-6B20-7F7F-CF7B1F3FB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24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series forecasting</a:t>
            </a:r>
            <a:endParaRPr dirty="0"/>
          </a:p>
        </p:txBody>
      </p:sp>
      <p:pic>
        <p:nvPicPr>
          <p:cNvPr id="2" name="Picture 1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5273B0EE-D37A-2FCB-E5CC-AFB5100E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75" y="873759"/>
            <a:ext cx="6491250" cy="370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464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303361" y="2276889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 and 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845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cloud for label =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16BCB-1575-5B6B-D06B-92F3EC772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6" y="1141655"/>
            <a:ext cx="5271655" cy="2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4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cloud for label </a:t>
            </a:r>
            <a:r>
              <a:rPr lang="en"/>
              <a:t>= 0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9112D-3D95-0F9D-8D80-0BA9E143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81" y="897083"/>
            <a:ext cx="6338038" cy="33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6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 and Insights</a:t>
            </a:r>
            <a:endParaRPr dirty="0"/>
          </a:p>
        </p:txBody>
      </p:sp>
      <p:sp>
        <p:nvSpPr>
          <p:cNvPr id="2" name="Google Shape;142;p14">
            <a:extLst>
              <a:ext uri="{FF2B5EF4-FFF2-40B4-BE49-F238E27FC236}">
                <a16:creationId xmlns:a16="http://schemas.microsoft.com/office/drawing/2014/main" id="{47536A17-64AE-8D2F-B43F-B36E28A33D90}"/>
              </a:ext>
            </a:extLst>
          </p:cNvPr>
          <p:cNvSpPr txBox="1">
            <a:spLocks noGrp="1"/>
          </p:cNvSpPr>
          <p:nvPr/>
        </p:nvSpPr>
        <p:spPr>
          <a:xfrm>
            <a:off x="307506" y="1116150"/>
            <a:ext cx="8528988" cy="291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 panose="020B0604020202020204" pitchFamily="34" charset="0"/>
              <a:buChar char="●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●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●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○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 panose="020B0604020202020204" pitchFamily="34" charset="0"/>
              <a:buChar char="■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S&amp;P 500 index is highly dependent on Crude price.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Negative news inflow has significant impact on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Volume of trades has strong negative impact on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Gold price doesn’t seem to affect S&amp;P 500 index.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sz="1450" dirty="0">
                <a:latin typeface="Times New Roman"/>
                <a:ea typeface="Times New Roman"/>
                <a:cs typeface="Times New Roman"/>
                <a:sym typeface="Times New Roman"/>
              </a:rPr>
              <a:t>There is a very strong upward trend in S&amp;P 500 index, but seasonality doesn’t seem to exist.</a:t>
            </a: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 algn="just">
              <a:spcAft>
                <a:spcPts val="1200"/>
              </a:spcAft>
            </a:pPr>
            <a:endParaRPr lang="en-US" sz="14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59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6EBA01-7291-07B1-DE99-03122ECED0F6}"/>
              </a:ext>
            </a:extLst>
          </p:cNvPr>
          <p:cNvSpPr/>
          <p:nvPr/>
        </p:nvSpPr>
        <p:spPr>
          <a:xfrm>
            <a:off x="1716158" y="501728"/>
            <a:ext cx="2855842" cy="914100"/>
          </a:xfrm>
          <a:prstGeom prst="rect">
            <a:avLst/>
          </a:prstGeom>
          <a:solidFill>
            <a:srgbClr val="C0504D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Others Did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8D139A-FEAE-8F9E-ABC7-BCD37A3CD28B}"/>
              </a:ext>
            </a:extLst>
          </p:cNvPr>
          <p:cNvSpPr/>
          <p:nvPr/>
        </p:nvSpPr>
        <p:spPr>
          <a:xfrm>
            <a:off x="4660204" y="501728"/>
            <a:ext cx="2855842" cy="914100"/>
          </a:xfrm>
          <a:prstGeom prst="rect">
            <a:avLst/>
          </a:prstGeom>
          <a:solidFill>
            <a:srgbClr val="9BBB59"/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We Did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4EB0A-260E-5AB9-E28C-59E7F4752CB0}"/>
              </a:ext>
            </a:extLst>
          </p:cNvPr>
          <p:cNvSpPr txBox="1"/>
          <p:nvPr/>
        </p:nvSpPr>
        <p:spPr>
          <a:xfrm>
            <a:off x="1716155" y="1628160"/>
            <a:ext cx="2855842" cy="2551148"/>
          </a:xfrm>
          <a:prstGeom prst="rect">
            <a:avLst/>
          </a:prstGeom>
          <a:solidFill>
            <a:srgbClr val="EAD5D5"/>
          </a:solidFill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topic modelling to identify the news which causes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Study by Hyndman and </a:t>
            </a:r>
            <a:r>
              <a:rPr lang="en-US" sz="1200" dirty="0" err="1">
                <a:latin typeface="Arial"/>
              </a:rPr>
              <a:t>Khandakar</a:t>
            </a:r>
            <a:r>
              <a:rPr lang="en-US" sz="1200" dirty="0">
                <a:latin typeface="Arial"/>
              </a:rPr>
              <a:t> (2008) used an exponential smoothing model to forecast the S&amp;P 500 index. The authors found that the model performed well in forecasting the index, particularly during periods of high volatility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04143-A2CD-0A43-23A3-67B3C62087A5}"/>
              </a:ext>
            </a:extLst>
          </p:cNvPr>
          <p:cNvSpPr txBox="1"/>
          <p:nvPr/>
        </p:nvSpPr>
        <p:spPr>
          <a:xfrm>
            <a:off x="4660204" y="1631044"/>
            <a:ext cx="2855842" cy="2551148"/>
          </a:xfrm>
          <a:prstGeom prst="rect">
            <a:avLst/>
          </a:prstGeom>
          <a:solidFill>
            <a:srgbClr val="E1E9D6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Top  news headlines to predict if the S&amp;P 500 index will go up or down based on </a:t>
            </a:r>
            <a:r>
              <a:rPr lang="en-US" sz="1200" dirty="0" err="1">
                <a:latin typeface="Arial"/>
              </a:rPr>
              <a:t>VaderSentiment</a:t>
            </a:r>
            <a:r>
              <a:rPr lang="en-US" sz="1200" dirty="0">
                <a:latin typeface="Arial"/>
              </a:rPr>
              <a:t>  and </a:t>
            </a:r>
            <a:r>
              <a:rPr lang="en-US" sz="1200" dirty="0" err="1">
                <a:latin typeface="Arial"/>
              </a:rPr>
              <a:t>TextBlob</a:t>
            </a:r>
            <a:r>
              <a:rPr lang="en-US" sz="1200" dirty="0">
                <a:latin typeface="Arial"/>
              </a:rPr>
              <a:t> sentiment analysis.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</a:rPr>
              <a:t>Used other major indicators like Crude price and Gold Price for the forecast.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265044" y="838680"/>
            <a:ext cx="876977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S&amp;P 500 stock data from 8</a:t>
            </a:r>
            <a:r>
              <a:rPr lang="en-US" baseline="30000" dirty="0"/>
              <a:t>th</a:t>
            </a:r>
            <a:r>
              <a:rPr lang="en-US" dirty="0"/>
              <a:t> Aug 2008 to 1</a:t>
            </a:r>
            <a:r>
              <a:rPr lang="en-US" baseline="30000" dirty="0"/>
              <a:t>st</a:t>
            </a:r>
            <a:r>
              <a:rPr lang="en-US" dirty="0"/>
              <a:t> Jul 2016.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Top news headlines of the day during the same period.</a:t>
            </a:r>
          </a:p>
          <a:p>
            <a:pPr marL="285750" indent="-285750"/>
            <a:r>
              <a:rPr lang="en-US" dirty="0"/>
              <a:t>S&amp;P 500 Index: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SPX | S&amp;P 500 Index Historical Prices - WSJ</a:t>
            </a:r>
            <a:endParaRPr lang="en-US" dirty="0"/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Gold Prices: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Gold - 2023 Data - 1968-2022 Historical - 2024 Forecast - Price - Quote - Chart (tradingeconomics.com)</a:t>
            </a:r>
            <a:endParaRPr lang="en-US" dirty="0"/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Crude Oil prices: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Crude Oil Prices - 70 Year Historical Chart | </a:t>
            </a:r>
            <a:r>
              <a:rPr lang="en-US" sz="16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MacroTrends</a:t>
            </a:r>
            <a:endParaRPr lang="en-US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News Headlines: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Stock Market News (reddit.com)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DB9CFC-5333-857D-BD5F-6ADA67789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17643"/>
              </p:ext>
            </p:extLst>
          </p:nvPr>
        </p:nvGraphicFramePr>
        <p:xfrm>
          <a:off x="826603" y="1094795"/>
          <a:ext cx="7490793" cy="28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5086">
                  <a:extLst>
                    <a:ext uri="{9D8B030D-6E8A-4147-A177-3AD203B41FA5}">
                      <a16:colId xmlns:a16="http://schemas.microsoft.com/office/drawing/2014/main" val="2945431709"/>
                    </a:ext>
                  </a:extLst>
                </a:gridCol>
                <a:gridCol w="4115707">
                  <a:extLst>
                    <a:ext uri="{9D8B030D-6E8A-4147-A177-3AD203B41FA5}">
                      <a16:colId xmlns:a16="http://schemas.microsoft.com/office/drawing/2014/main" val="41028472"/>
                    </a:ext>
                  </a:extLst>
                </a:gridCol>
              </a:tblGrid>
              <a:tr h="466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525804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004379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Gold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Closing price of Gold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4301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Crude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Closing price of Crude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230502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News Inflow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 inflow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532288"/>
                  </a:ext>
                </a:extLst>
              </a:tr>
              <a:tr h="466891">
                <a:tc>
                  <a:txBody>
                    <a:bodyPr/>
                    <a:lstStyle/>
                    <a:p>
                      <a:r>
                        <a:rPr lang="en-US" dirty="0"/>
                        <a:t>S&amp;P Index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Closing stock price of S&amp;P 500 on that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8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09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4AA9A8B-E881-3728-E299-55DD13E2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635276"/>
            <a:ext cx="575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9A075A-6450-3D32-4A8A-788C447029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822999"/>
              </p:ext>
            </p:extLst>
          </p:nvPr>
        </p:nvGraphicFramePr>
        <p:xfrm>
          <a:off x="-195941" y="505114"/>
          <a:ext cx="925334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5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8900" cy="589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STEPS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373F9B-D003-8991-B3BA-D2C66D219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376173"/>
              </p:ext>
            </p:extLst>
          </p:nvPr>
        </p:nvGraphicFramePr>
        <p:xfrm>
          <a:off x="203503" y="543033"/>
          <a:ext cx="8736993" cy="405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4065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3756</TotalTime>
  <Words>767</Words>
  <Application>Microsoft Office PowerPoint</Application>
  <PresentationFormat>On-screen Show (16:9)</PresentationFormat>
  <Paragraphs>133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Gill Sans MT</vt:lpstr>
      <vt:lpstr>Arial</vt:lpstr>
      <vt:lpstr>Times New Roman</vt:lpstr>
      <vt:lpstr>Gallery</vt:lpstr>
      <vt:lpstr>S&amp;P 500 PREDICTION</vt:lpstr>
      <vt:lpstr>Project Objective:</vt:lpstr>
      <vt:lpstr>                   Background</vt:lpstr>
      <vt:lpstr>Literature Review</vt:lpstr>
      <vt:lpstr>Dataset</vt:lpstr>
      <vt:lpstr>Data Description</vt:lpstr>
      <vt:lpstr>Data Description</vt:lpstr>
      <vt:lpstr>Approach</vt:lpstr>
      <vt:lpstr>Data PreProcessing STEPS</vt:lpstr>
      <vt:lpstr>Data preprocessing(Transformation)</vt:lpstr>
      <vt:lpstr>Data preprocessing</vt:lpstr>
      <vt:lpstr>Data Exploration</vt:lpstr>
      <vt:lpstr>Data Exploration</vt:lpstr>
      <vt:lpstr>Data EXPLOration</vt:lpstr>
      <vt:lpstr>Data Exploration – Correlation`</vt:lpstr>
      <vt:lpstr>Modeling</vt:lpstr>
      <vt:lpstr>Modeling – Text mining</vt:lpstr>
      <vt:lpstr>Modeling – Text mining</vt:lpstr>
      <vt:lpstr>Modelling – text mining</vt:lpstr>
      <vt:lpstr>Modelling – text mining</vt:lpstr>
      <vt:lpstr>Modelling – text mining</vt:lpstr>
      <vt:lpstr>Modelling – text mining</vt:lpstr>
      <vt:lpstr>Modelling – text mining</vt:lpstr>
      <vt:lpstr>PowerPoint Presentation</vt:lpstr>
      <vt:lpstr>PowerPoint Presentation</vt:lpstr>
      <vt:lpstr>Modeling</vt:lpstr>
      <vt:lpstr>Modeling</vt:lpstr>
      <vt:lpstr>MODELS DEVELOPED</vt:lpstr>
      <vt:lpstr>Performance evaluation</vt:lpstr>
      <vt:lpstr>Performance evaluation</vt:lpstr>
      <vt:lpstr>Performance evaluation</vt:lpstr>
      <vt:lpstr>Performance evaluation</vt:lpstr>
      <vt:lpstr>Time series forecasting</vt:lpstr>
      <vt:lpstr>findings  and Insights</vt:lpstr>
      <vt:lpstr>Word cloud for label = 1</vt:lpstr>
      <vt:lpstr>Word cloud for label = 0</vt:lpstr>
      <vt:lpstr>findings  and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S&amp;P 500 PREDICTION</dc:title>
  <dc:creator>ABHINAY SINGAMPALLI</dc:creator>
  <cp:lastModifiedBy>ABHINAY SINGAMPALLI</cp:lastModifiedBy>
  <cp:revision>12</cp:revision>
  <dcterms:modified xsi:type="dcterms:W3CDTF">2023-05-01T02:52:36Z</dcterms:modified>
</cp:coreProperties>
</file>